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4"/>
  </p:notesMasterIdLst>
  <p:sldIdLst>
    <p:sldId id="320" r:id="rId2"/>
    <p:sldId id="332" r:id="rId3"/>
    <p:sldId id="330" r:id="rId4"/>
    <p:sldId id="257" r:id="rId5"/>
    <p:sldId id="321" r:id="rId6"/>
    <p:sldId id="261" r:id="rId7"/>
    <p:sldId id="262" r:id="rId8"/>
    <p:sldId id="258" r:id="rId9"/>
    <p:sldId id="326" r:id="rId10"/>
    <p:sldId id="263" r:id="rId11"/>
    <p:sldId id="265" r:id="rId12"/>
    <p:sldId id="306" r:id="rId13"/>
    <p:sldId id="309" r:id="rId14"/>
    <p:sldId id="310" r:id="rId15"/>
    <p:sldId id="291" r:id="rId16"/>
    <p:sldId id="292" r:id="rId17"/>
    <p:sldId id="327" r:id="rId18"/>
    <p:sldId id="339" r:id="rId19"/>
    <p:sldId id="293" r:id="rId20"/>
    <p:sldId id="294" r:id="rId21"/>
    <p:sldId id="311" r:id="rId22"/>
    <p:sldId id="312" r:id="rId23"/>
    <p:sldId id="295" r:id="rId24"/>
    <p:sldId id="297" r:id="rId25"/>
    <p:sldId id="296" r:id="rId26"/>
    <p:sldId id="298" r:id="rId27"/>
    <p:sldId id="328" r:id="rId28"/>
    <p:sldId id="340" r:id="rId29"/>
    <p:sldId id="299" r:id="rId30"/>
    <p:sldId id="300" r:id="rId31"/>
    <p:sldId id="301" r:id="rId32"/>
    <p:sldId id="341" r:id="rId33"/>
    <p:sldId id="334" r:id="rId34"/>
    <p:sldId id="335" r:id="rId35"/>
    <p:sldId id="331" r:id="rId36"/>
    <p:sldId id="307" r:id="rId37"/>
    <p:sldId id="333" r:id="rId38"/>
    <p:sldId id="308" r:id="rId39"/>
    <p:sldId id="336" r:id="rId40"/>
    <p:sldId id="324" r:id="rId41"/>
    <p:sldId id="338" r:id="rId42"/>
    <p:sldId id="31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B59"/>
    <a:srgbClr val="2AA0DB"/>
    <a:srgbClr val="141D3C"/>
    <a:srgbClr val="87D6F4"/>
    <a:srgbClr val="2C5581"/>
    <a:srgbClr val="1C2A58"/>
    <a:srgbClr val="336195"/>
    <a:srgbClr val="5D98BB"/>
    <a:srgbClr val="E82102"/>
    <a:srgbClr val="BF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23"/>
    <p:restoredTop sz="83557" autoAdjust="0"/>
  </p:normalViewPr>
  <p:slideViewPr>
    <p:cSldViewPr>
      <p:cViewPr varScale="1">
        <p:scale>
          <a:sx n="60" d="100"/>
          <a:sy n="60" d="100"/>
        </p:scale>
        <p:origin x="11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06T15:36:12.800" idx="4">
    <p:pos x="10" y="10"/>
    <p:text>
This is slide is what Allison was talking about in Wrike.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9B049-FAD6-4A8A-9D13-332761204C3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4835E09-DA31-42FD-8BAB-48CBC154CE3F}">
      <dgm:prSet custT="1"/>
      <dgm:spPr>
        <a:solidFill>
          <a:srgbClr val="141D3C"/>
        </a:solidFill>
      </dgm:spPr>
      <dgm:t>
        <a:bodyPr/>
        <a:lstStyle/>
        <a:p>
          <a:pPr rtl="0"/>
          <a:r>
            <a:rPr lang="en-US" sz="2200" b="1" dirty="0">
              <a:solidFill>
                <a:schemeClr val="bg1"/>
              </a:solidFill>
              <a:latin typeface="Avenir Book" charset="0"/>
              <a:ea typeface="Avenir Book" charset="0"/>
              <a:cs typeface="Avenir Book" charset="0"/>
            </a:rPr>
            <a:t>Safety Tests Overview</a:t>
          </a:r>
        </a:p>
      </dgm:t>
    </dgm:pt>
    <dgm:pt modelId="{8C9FFE95-E99F-4EC6-AFCA-6B0A9C6EBAFD}" type="parTrans" cxnId="{C8F56750-F81F-442A-B07C-40B6C9AE4E5D}">
      <dgm:prSet/>
      <dgm:spPr/>
      <dgm:t>
        <a:bodyPr/>
        <a:lstStyle/>
        <a:p>
          <a:endParaRPr lang="en-US" sz="2200">
            <a:latin typeface="Avenir Book" charset="0"/>
            <a:ea typeface="Avenir Book" charset="0"/>
            <a:cs typeface="Avenir Book" charset="0"/>
          </a:endParaRPr>
        </a:p>
      </dgm:t>
    </dgm:pt>
    <dgm:pt modelId="{740A7024-A3A7-4223-970C-EFD4E10E1986}" type="sibTrans" cxnId="{C8F56750-F81F-442A-B07C-40B6C9AE4E5D}">
      <dgm:prSet/>
      <dgm:spPr/>
      <dgm:t>
        <a:bodyPr/>
        <a:lstStyle/>
        <a:p>
          <a:endParaRPr lang="en-US" sz="2200">
            <a:latin typeface="Avenir Book" charset="0"/>
            <a:ea typeface="Avenir Book" charset="0"/>
            <a:cs typeface="Avenir Book" charset="0"/>
          </a:endParaRPr>
        </a:p>
      </dgm:t>
    </dgm:pt>
    <dgm:pt modelId="{95BFD6DA-C862-432E-B692-35E2EBA3A6FB}">
      <dgm:prSet custT="1"/>
      <dgm:spPr>
        <a:solidFill>
          <a:srgbClr val="1D2B59"/>
        </a:solidFill>
      </dgm:spPr>
      <dgm:t>
        <a:bodyPr/>
        <a:lstStyle/>
        <a:p>
          <a:pPr rtl="0"/>
          <a:r>
            <a:rPr lang="en-US" sz="2200" b="1" dirty="0">
              <a:solidFill>
                <a:schemeClr val="bg1"/>
              </a:solidFill>
              <a:latin typeface="Avenir Book" charset="0"/>
              <a:ea typeface="Avenir Book" charset="0"/>
              <a:cs typeface="Avenir Book" charset="0"/>
            </a:rPr>
            <a:t>Understanding Test Requirements</a:t>
          </a:r>
        </a:p>
      </dgm:t>
    </dgm:pt>
    <dgm:pt modelId="{0790DA8E-12B4-4E2F-B972-FEF0A2CEE9AB}" type="parTrans" cxnId="{6269A32A-F970-4E14-9653-7D169A2C3537}">
      <dgm:prSet/>
      <dgm:spPr/>
      <dgm:t>
        <a:bodyPr/>
        <a:lstStyle/>
        <a:p>
          <a:endParaRPr lang="en-US" sz="2200">
            <a:latin typeface="Avenir Book" charset="0"/>
            <a:ea typeface="Avenir Book" charset="0"/>
            <a:cs typeface="Avenir Book" charset="0"/>
          </a:endParaRPr>
        </a:p>
      </dgm:t>
    </dgm:pt>
    <dgm:pt modelId="{C2B5FEEF-962D-4202-832C-FE2A5BBB6119}" type="sibTrans" cxnId="{6269A32A-F970-4E14-9653-7D169A2C3537}">
      <dgm:prSet/>
      <dgm:spPr/>
      <dgm:t>
        <a:bodyPr/>
        <a:lstStyle/>
        <a:p>
          <a:endParaRPr lang="en-US" sz="2200">
            <a:latin typeface="Avenir Book" charset="0"/>
            <a:ea typeface="Avenir Book" charset="0"/>
            <a:cs typeface="Avenir Book" charset="0"/>
          </a:endParaRPr>
        </a:p>
      </dgm:t>
    </dgm:pt>
    <dgm:pt modelId="{14DE3F55-5770-43DE-825C-6865B55BCB6C}">
      <dgm:prSet custT="1"/>
      <dgm:spPr>
        <a:solidFill>
          <a:srgbClr val="2C5581"/>
        </a:solidFill>
      </dgm:spPr>
      <dgm:t>
        <a:bodyPr/>
        <a:lstStyle/>
        <a:p>
          <a:pPr rtl="0"/>
          <a:r>
            <a:rPr lang="en-US" sz="2200" b="1" dirty="0">
              <a:solidFill>
                <a:schemeClr val="bg1"/>
              </a:solidFill>
              <a:latin typeface="Avenir Book" charset="0"/>
              <a:ea typeface="Avenir Book" charset="0"/>
              <a:cs typeface="Avenir Book" charset="0"/>
            </a:rPr>
            <a:t>Standards Reference Guide Overview</a:t>
          </a:r>
        </a:p>
      </dgm:t>
    </dgm:pt>
    <dgm:pt modelId="{6247B2FC-9D5D-49E3-A86E-0E28DFF50E72}" type="parTrans" cxnId="{9CD437F9-107F-4F89-A741-73CA56BD8709}">
      <dgm:prSet/>
      <dgm:spPr/>
      <dgm:t>
        <a:bodyPr/>
        <a:lstStyle/>
        <a:p>
          <a:endParaRPr lang="en-US" sz="2200">
            <a:latin typeface="Avenir Book" charset="0"/>
            <a:ea typeface="Avenir Book" charset="0"/>
            <a:cs typeface="Avenir Book" charset="0"/>
          </a:endParaRPr>
        </a:p>
      </dgm:t>
    </dgm:pt>
    <dgm:pt modelId="{7184D48C-6272-4B1F-8DA1-B0D2EC76701C}" type="sibTrans" cxnId="{9CD437F9-107F-4F89-A741-73CA56BD8709}">
      <dgm:prSet/>
      <dgm:spPr/>
      <dgm:t>
        <a:bodyPr/>
        <a:lstStyle/>
        <a:p>
          <a:endParaRPr lang="en-US" sz="2200">
            <a:latin typeface="Avenir Book" charset="0"/>
            <a:ea typeface="Avenir Book" charset="0"/>
            <a:cs typeface="Avenir Book" charset="0"/>
          </a:endParaRPr>
        </a:p>
      </dgm:t>
    </dgm:pt>
    <dgm:pt modelId="{389DA611-E053-428A-B3AF-8BD32D397216}">
      <dgm:prSet custT="1"/>
      <dgm:spPr>
        <a:solidFill>
          <a:srgbClr val="87D6F4"/>
        </a:solidFill>
      </dgm:spPr>
      <dgm:t>
        <a:bodyPr/>
        <a:lstStyle/>
        <a:p>
          <a:pPr rtl="0"/>
          <a:r>
            <a:rPr lang="en-US" sz="2200" b="1" dirty="0">
              <a:solidFill>
                <a:schemeClr val="bg1"/>
              </a:solidFill>
              <a:latin typeface="Avenir Book" charset="0"/>
              <a:ea typeface="Avenir Book" charset="0"/>
              <a:cs typeface="Avenir Book" charset="0"/>
            </a:rPr>
            <a:t>What To Avoid While Testing</a:t>
          </a:r>
        </a:p>
      </dgm:t>
    </dgm:pt>
    <dgm:pt modelId="{8A38B0E9-27AA-4F9E-B3CF-7DFCC0806460}" type="parTrans" cxnId="{939E6FBE-4841-48BB-B995-CD43DE976ECA}">
      <dgm:prSet/>
      <dgm:spPr/>
      <dgm:t>
        <a:bodyPr/>
        <a:lstStyle/>
        <a:p>
          <a:endParaRPr lang="en-US" sz="2200">
            <a:latin typeface="Avenir Book" charset="0"/>
            <a:ea typeface="Avenir Book" charset="0"/>
            <a:cs typeface="Avenir Book" charset="0"/>
          </a:endParaRPr>
        </a:p>
      </dgm:t>
    </dgm:pt>
    <dgm:pt modelId="{6331DFBF-AF7B-43B8-B961-C35E55D78FD6}" type="sibTrans" cxnId="{939E6FBE-4841-48BB-B995-CD43DE976ECA}">
      <dgm:prSet/>
      <dgm:spPr/>
      <dgm:t>
        <a:bodyPr/>
        <a:lstStyle/>
        <a:p>
          <a:endParaRPr lang="en-US" sz="2200">
            <a:latin typeface="Avenir Book" charset="0"/>
            <a:ea typeface="Avenir Book" charset="0"/>
            <a:cs typeface="Avenir Book" charset="0"/>
          </a:endParaRPr>
        </a:p>
      </dgm:t>
    </dgm:pt>
    <dgm:pt modelId="{8ACB1F95-EAA5-4781-85A8-F804CCC9AA1D}" type="pres">
      <dgm:prSet presAssocID="{FDA9B049-FAD6-4A8A-9D13-332761204C3B}" presName="Name0" presStyleCnt="0">
        <dgm:presLayoutVars>
          <dgm:dir/>
          <dgm:animLvl val="lvl"/>
          <dgm:resizeHandles val="exact"/>
        </dgm:presLayoutVars>
      </dgm:prSet>
      <dgm:spPr/>
    </dgm:pt>
    <dgm:pt modelId="{C4CBEA6D-3B53-45D6-8DE9-C06DD7CC70DC}" type="pres">
      <dgm:prSet presAssocID="{389DA611-E053-428A-B3AF-8BD32D397216}" presName="boxAndChildren" presStyleCnt="0"/>
      <dgm:spPr/>
    </dgm:pt>
    <dgm:pt modelId="{A7750AA6-1DF4-4166-B37A-6957F19B6D2E}" type="pres">
      <dgm:prSet presAssocID="{389DA611-E053-428A-B3AF-8BD32D397216}" presName="parentTextBox" presStyleLbl="node1" presStyleIdx="0" presStyleCnt="4"/>
      <dgm:spPr/>
    </dgm:pt>
    <dgm:pt modelId="{58F54CE5-E776-4312-8C5D-9AE2FE40B664}" type="pres">
      <dgm:prSet presAssocID="{7184D48C-6272-4B1F-8DA1-B0D2EC76701C}" presName="sp" presStyleCnt="0"/>
      <dgm:spPr/>
    </dgm:pt>
    <dgm:pt modelId="{9244E8D5-AE40-4A91-906A-7849B1A16427}" type="pres">
      <dgm:prSet presAssocID="{14DE3F55-5770-43DE-825C-6865B55BCB6C}" presName="arrowAndChildren" presStyleCnt="0"/>
      <dgm:spPr/>
    </dgm:pt>
    <dgm:pt modelId="{E6976487-12FF-4F62-AD9B-AC7411581E38}" type="pres">
      <dgm:prSet presAssocID="{14DE3F55-5770-43DE-825C-6865B55BCB6C}" presName="parentTextArrow" presStyleLbl="node1" presStyleIdx="1" presStyleCnt="4"/>
      <dgm:spPr/>
    </dgm:pt>
    <dgm:pt modelId="{D343D20A-C35E-4094-AEA1-2C05C72535DC}" type="pres">
      <dgm:prSet presAssocID="{C2B5FEEF-962D-4202-832C-FE2A5BBB6119}" presName="sp" presStyleCnt="0"/>
      <dgm:spPr/>
    </dgm:pt>
    <dgm:pt modelId="{00D330AB-FD5E-42E0-9A90-4F6292F2493D}" type="pres">
      <dgm:prSet presAssocID="{95BFD6DA-C862-432E-B692-35E2EBA3A6FB}" presName="arrowAndChildren" presStyleCnt="0"/>
      <dgm:spPr/>
    </dgm:pt>
    <dgm:pt modelId="{72E64BAB-062F-4B88-B222-59EAF0ED1CB2}" type="pres">
      <dgm:prSet presAssocID="{95BFD6DA-C862-432E-B692-35E2EBA3A6FB}" presName="parentTextArrow" presStyleLbl="node1" presStyleIdx="2" presStyleCnt="4"/>
      <dgm:spPr/>
    </dgm:pt>
    <dgm:pt modelId="{6420095F-5690-45A2-92E8-503522CAEA1A}" type="pres">
      <dgm:prSet presAssocID="{740A7024-A3A7-4223-970C-EFD4E10E1986}" presName="sp" presStyleCnt="0"/>
      <dgm:spPr/>
    </dgm:pt>
    <dgm:pt modelId="{46EEA6EA-8D13-45D2-8F39-4D72B106A8A4}" type="pres">
      <dgm:prSet presAssocID="{D4835E09-DA31-42FD-8BAB-48CBC154CE3F}" presName="arrowAndChildren" presStyleCnt="0"/>
      <dgm:spPr/>
    </dgm:pt>
    <dgm:pt modelId="{0E934D47-D987-42D6-9501-32A6B1C21544}" type="pres">
      <dgm:prSet presAssocID="{D4835E09-DA31-42FD-8BAB-48CBC154CE3F}" presName="parentTextArrow" presStyleLbl="node1" presStyleIdx="3" presStyleCnt="4" custLinFactNeighborX="7059" custLinFactNeighborY="6825"/>
      <dgm:spPr/>
    </dgm:pt>
  </dgm:ptLst>
  <dgm:cxnLst>
    <dgm:cxn modelId="{6269A32A-F970-4E14-9653-7D169A2C3537}" srcId="{FDA9B049-FAD6-4A8A-9D13-332761204C3B}" destId="{95BFD6DA-C862-432E-B692-35E2EBA3A6FB}" srcOrd="1" destOrd="0" parTransId="{0790DA8E-12B4-4E2F-B972-FEF0A2CEE9AB}" sibTransId="{C2B5FEEF-962D-4202-832C-FE2A5BBB6119}"/>
    <dgm:cxn modelId="{E1289560-35B0-4DFB-951E-919879829FEC}" type="presOf" srcId="{95BFD6DA-C862-432E-B692-35E2EBA3A6FB}" destId="{72E64BAB-062F-4B88-B222-59EAF0ED1CB2}" srcOrd="0" destOrd="0" presId="urn:microsoft.com/office/officeart/2005/8/layout/process4"/>
    <dgm:cxn modelId="{8383D946-F5CA-4E89-9869-43B74896F121}" type="presOf" srcId="{14DE3F55-5770-43DE-825C-6865B55BCB6C}" destId="{E6976487-12FF-4F62-AD9B-AC7411581E38}" srcOrd="0" destOrd="0" presId="urn:microsoft.com/office/officeart/2005/8/layout/process4"/>
    <dgm:cxn modelId="{C8F56750-F81F-442A-B07C-40B6C9AE4E5D}" srcId="{FDA9B049-FAD6-4A8A-9D13-332761204C3B}" destId="{D4835E09-DA31-42FD-8BAB-48CBC154CE3F}" srcOrd="0" destOrd="0" parTransId="{8C9FFE95-E99F-4EC6-AFCA-6B0A9C6EBAFD}" sibTransId="{740A7024-A3A7-4223-970C-EFD4E10E1986}"/>
    <dgm:cxn modelId="{BD94D952-D904-424D-8FA1-3A20EC781AE9}" type="presOf" srcId="{FDA9B049-FAD6-4A8A-9D13-332761204C3B}" destId="{8ACB1F95-EAA5-4781-85A8-F804CCC9AA1D}" srcOrd="0" destOrd="0" presId="urn:microsoft.com/office/officeart/2005/8/layout/process4"/>
    <dgm:cxn modelId="{939E6FBE-4841-48BB-B995-CD43DE976ECA}" srcId="{FDA9B049-FAD6-4A8A-9D13-332761204C3B}" destId="{389DA611-E053-428A-B3AF-8BD32D397216}" srcOrd="3" destOrd="0" parTransId="{8A38B0E9-27AA-4F9E-B3CF-7DFCC0806460}" sibTransId="{6331DFBF-AF7B-43B8-B961-C35E55D78FD6}"/>
    <dgm:cxn modelId="{623DFFD5-EFBE-473E-B419-2EC85A76FA64}" type="presOf" srcId="{D4835E09-DA31-42FD-8BAB-48CBC154CE3F}" destId="{0E934D47-D987-42D6-9501-32A6B1C21544}" srcOrd="0" destOrd="0" presId="urn:microsoft.com/office/officeart/2005/8/layout/process4"/>
    <dgm:cxn modelId="{5ACD6AE4-C424-4230-A419-B490CC96D2F0}" type="presOf" srcId="{389DA611-E053-428A-B3AF-8BD32D397216}" destId="{A7750AA6-1DF4-4166-B37A-6957F19B6D2E}" srcOrd="0" destOrd="0" presId="urn:microsoft.com/office/officeart/2005/8/layout/process4"/>
    <dgm:cxn modelId="{9CD437F9-107F-4F89-A741-73CA56BD8709}" srcId="{FDA9B049-FAD6-4A8A-9D13-332761204C3B}" destId="{14DE3F55-5770-43DE-825C-6865B55BCB6C}" srcOrd="2" destOrd="0" parTransId="{6247B2FC-9D5D-49E3-A86E-0E28DFF50E72}" sibTransId="{7184D48C-6272-4B1F-8DA1-B0D2EC76701C}"/>
    <dgm:cxn modelId="{7F1464AB-E8D3-4144-81B0-96691B9E0ECF}" type="presParOf" srcId="{8ACB1F95-EAA5-4781-85A8-F804CCC9AA1D}" destId="{C4CBEA6D-3B53-45D6-8DE9-C06DD7CC70DC}" srcOrd="0" destOrd="0" presId="urn:microsoft.com/office/officeart/2005/8/layout/process4"/>
    <dgm:cxn modelId="{FE081358-EC70-4377-9E48-6A9F0301F66E}" type="presParOf" srcId="{C4CBEA6D-3B53-45D6-8DE9-C06DD7CC70DC}" destId="{A7750AA6-1DF4-4166-B37A-6957F19B6D2E}" srcOrd="0" destOrd="0" presId="urn:microsoft.com/office/officeart/2005/8/layout/process4"/>
    <dgm:cxn modelId="{39526180-5E53-406B-8500-540C2C421C30}" type="presParOf" srcId="{8ACB1F95-EAA5-4781-85A8-F804CCC9AA1D}" destId="{58F54CE5-E776-4312-8C5D-9AE2FE40B664}" srcOrd="1" destOrd="0" presId="urn:microsoft.com/office/officeart/2005/8/layout/process4"/>
    <dgm:cxn modelId="{E599DDEC-EA97-4FC7-A99F-CDCD7D77E765}" type="presParOf" srcId="{8ACB1F95-EAA5-4781-85A8-F804CCC9AA1D}" destId="{9244E8D5-AE40-4A91-906A-7849B1A16427}" srcOrd="2" destOrd="0" presId="urn:microsoft.com/office/officeart/2005/8/layout/process4"/>
    <dgm:cxn modelId="{31D09BCE-495B-48A0-A970-3874E46692E4}" type="presParOf" srcId="{9244E8D5-AE40-4A91-906A-7849B1A16427}" destId="{E6976487-12FF-4F62-AD9B-AC7411581E38}" srcOrd="0" destOrd="0" presId="urn:microsoft.com/office/officeart/2005/8/layout/process4"/>
    <dgm:cxn modelId="{185453B9-A1AA-4C46-BF57-8D23CDFD24DD}" type="presParOf" srcId="{8ACB1F95-EAA5-4781-85A8-F804CCC9AA1D}" destId="{D343D20A-C35E-4094-AEA1-2C05C72535DC}" srcOrd="3" destOrd="0" presId="urn:microsoft.com/office/officeart/2005/8/layout/process4"/>
    <dgm:cxn modelId="{5DF36CBA-8F74-44AA-B817-230BBAE422E8}" type="presParOf" srcId="{8ACB1F95-EAA5-4781-85A8-F804CCC9AA1D}" destId="{00D330AB-FD5E-42E0-9A90-4F6292F2493D}" srcOrd="4" destOrd="0" presId="urn:microsoft.com/office/officeart/2005/8/layout/process4"/>
    <dgm:cxn modelId="{E6E51446-4028-4133-8B1B-C1B7E84DEF15}" type="presParOf" srcId="{00D330AB-FD5E-42E0-9A90-4F6292F2493D}" destId="{72E64BAB-062F-4B88-B222-59EAF0ED1CB2}" srcOrd="0" destOrd="0" presId="urn:microsoft.com/office/officeart/2005/8/layout/process4"/>
    <dgm:cxn modelId="{82A7727E-7D27-4BDD-B852-1DD5ED6387DB}" type="presParOf" srcId="{8ACB1F95-EAA5-4781-85A8-F804CCC9AA1D}" destId="{6420095F-5690-45A2-92E8-503522CAEA1A}" srcOrd="5" destOrd="0" presId="urn:microsoft.com/office/officeart/2005/8/layout/process4"/>
    <dgm:cxn modelId="{BFF81F87-85D1-47C2-B865-6682BFDB54CF}" type="presParOf" srcId="{8ACB1F95-EAA5-4781-85A8-F804CCC9AA1D}" destId="{46EEA6EA-8D13-45D2-8F39-4D72B106A8A4}" srcOrd="6" destOrd="0" presId="urn:microsoft.com/office/officeart/2005/8/layout/process4"/>
    <dgm:cxn modelId="{7866EF89-25D5-4415-BCC5-C9F2DB7918CF}" type="presParOf" srcId="{46EEA6EA-8D13-45D2-8F39-4D72B106A8A4}" destId="{0E934D47-D987-42D6-9501-32A6B1C2154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AEB297-BAC9-4DDB-BB12-EF572EB8A31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CE08DF3-EBB3-445D-8401-A0F9157EC21F}">
      <dgm:prSet/>
      <dgm:spPr>
        <a:solidFill>
          <a:srgbClr val="141D3C"/>
        </a:solidFill>
      </dgm:spPr>
      <dgm:t>
        <a:bodyPr/>
        <a:lstStyle/>
        <a:p>
          <a:pPr rtl="0"/>
          <a:r>
            <a:rPr lang="en-US" dirty="0">
              <a:latin typeface="Avenir Book" charset="0"/>
              <a:ea typeface="Avenir Book" charset="0"/>
              <a:cs typeface="Avenir Book" charset="0"/>
            </a:rPr>
            <a:t>Leakage current is present in every product to some degree.</a:t>
          </a:r>
        </a:p>
      </dgm:t>
    </dgm:pt>
    <dgm:pt modelId="{07805A33-BFAB-488C-BE88-69D762340A5F}" type="parTrans" cxnId="{24BE8982-98BA-4CD9-A852-F32117E2B44C}">
      <dgm:prSet/>
      <dgm:spPr/>
      <dgm:t>
        <a:bodyPr/>
        <a:lstStyle/>
        <a:p>
          <a:endParaRPr lang="en-US">
            <a:latin typeface="Avenir Book" charset="0"/>
            <a:ea typeface="Avenir Book" charset="0"/>
            <a:cs typeface="Avenir Book" charset="0"/>
          </a:endParaRPr>
        </a:p>
      </dgm:t>
    </dgm:pt>
    <dgm:pt modelId="{2DE53DCF-4F0D-47A3-A0D8-EDC0B5B84F8A}" type="sibTrans" cxnId="{24BE8982-98BA-4CD9-A852-F32117E2B44C}">
      <dgm:prSet/>
      <dgm:spPr/>
      <dgm:t>
        <a:bodyPr/>
        <a:lstStyle/>
        <a:p>
          <a:endParaRPr lang="en-US">
            <a:latin typeface="Avenir Book" charset="0"/>
            <a:ea typeface="Avenir Book" charset="0"/>
            <a:cs typeface="Avenir Book" charset="0"/>
          </a:endParaRPr>
        </a:p>
      </dgm:t>
    </dgm:pt>
    <dgm:pt modelId="{1DCC3ADC-916D-406D-B4C1-638B0EA71238}">
      <dgm:prSet/>
      <dgm:spPr>
        <a:solidFill>
          <a:srgbClr val="336195"/>
        </a:solidFill>
      </dgm:spPr>
      <dgm:t>
        <a:bodyPr/>
        <a:lstStyle/>
        <a:p>
          <a:pPr rtl="0"/>
          <a:r>
            <a:rPr lang="en-US">
              <a:latin typeface="Avenir Book" charset="0"/>
              <a:ea typeface="Avenir Book" charset="0"/>
              <a:cs typeface="Avenir Book" charset="0"/>
            </a:rPr>
            <a:t>Leakage current becomes a problem when it reaches excessive levels due to dielectric breakdown.</a:t>
          </a:r>
        </a:p>
      </dgm:t>
    </dgm:pt>
    <dgm:pt modelId="{976F3942-A9B7-4E07-8238-017903C525D5}" type="parTrans" cxnId="{739A7D98-4197-4F27-B273-E33DA3346AC1}">
      <dgm:prSet/>
      <dgm:spPr/>
      <dgm:t>
        <a:bodyPr/>
        <a:lstStyle/>
        <a:p>
          <a:endParaRPr lang="en-US">
            <a:latin typeface="Avenir Book" charset="0"/>
            <a:ea typeface="Avenir Book" charset="0"/>
            <a:cs typeface="Avenir Book" charset="0"/>
          </a:endParaRPr>
        </a:p>
      </dgm:t>
    </dgm:pt>
    <dgm:pt modelId="{8019D41A-2AFB-4937-A7F6-2B87DF69614B}" type="sibTrans" cxnId="{739A7D98-4197-4F27-B273-E33DA3346AC1}">
      <dgm:prSet/>
      <dgm:spPr/>
      <dgm:t>
        <a:bodyPr/>
        <a:lstStyle/>
        <a:p>
          <a:endParaRPr lang="en-US">
            <a:latin typeface="Avenir Book" charset="0"/>
            <a:ea typeface="Avenir Book" charset="0"/>
            <a:cs typeface="Avenir Book" charset="0"/>
          </a:endParaRPr>
        </a:p>
      </dgm:t>
    </dgm:pt>
    <dgm:pt modelId="{539D6E86-64A8-4429-A63F-B6CA75A64560}">
      <dgm:prSet/>
      <dgm:spPr>
        <a:solidFill>
          <a:srgbClr val="87D6F4"/>
        </a:solidFill>
      </dgm:spPr>
      <dgm:t>
        <a:bodyPr/>
        <a:lstStyle/>
        <a:p>
          <a:pPr rtl="0"/>
          <a:r>
            <a:rPr lang="en-US">
              <a:latin typeface="Avenir Book" charset="0"/>
              <a:ea typeface="Avenir Book" charset="0"/>
              <a:cs typeface="Avenir Book" charset="0"/>
            </a:rPr>
            <a:t>Result is displayed in mA or µA depending on test type.</a:t>
          </a:r>
        </a:p>
      </dgm:t>
    </dgm:pt>
    <dgm:pt modelId="{FDA7AB4D-C71B-4FED-8DDD-B8261ADD54DA}" type="parTrans" cxnId="{CEF3A16C-CF6D-44CD-AFD5-5703D37D200D}">
      <dgm:prSet/>
      <dgm:spPr/>
      <dgm:t>
        <a:bodyPr/>
        <a:lstStyle/>
        <a:p>
          <a:endParaRPr lang="en-US">
            <a:latin typeface="Avenir Book" charset="0"/>
            <a:ea typeface="Avenir Book" charset="0"/>
            <a:cs typeface="Avenir Book" charset="0"/>
          </a:endParaRPr>
        </a:p>
      </dgm:t>
    </dgm:pt>
    <dgm:pt modelId="{5C868EBB-8FDF-487A-AE2D-190898045044}" type="sibTrans" cxnId="{CEF3A16C-CF6D-44CD-AFD5-5703D37D200D}">
      <dgm:prSet/>
      <dgm:spPr/>
      <dgm:t>
        <a:bodyPr/>
        <a:lstStyle/>
        <a:p>
          <a:endParaRPr lang="en-US">
            <a:latin typeface="Avenir Book" charset="0"/>
            <a:ea typeface="Avenir Book" charset="0"/>
            <a:cs typeface="Avenir Book" charset="0"/>
          </a:endParaRPr>
        </a:p>
      </dgm:t>
    </dgm:pt>
    <dgm:pt modelId="{A5068A10-E8A1-40AF-AA7D-7C20C9D096B3}" type="pres">
      <dgm:prSet presAssocID="{1FAEB297-BAC9-4DDB-BB12-EF572EB8A317}" presName="Name0" presStyleCnt="0">
        <dgm:presLayoutVars>
          <dgm:dir/>
          <dgm:animLvl val="lvl"/>
          <dgm:resizeHandles val="exact"/>
        </dgm:presLayoutVars>
      </dgm:prSet>
      <dgm:spPr/>
    </dgm:pt>
    <dgm:pt modelId="{D645B980-D576-49A2-A237-B5BCF1A8CF3F}" type="pres">
      <dgm:prSet presAssocID="{539D6E86-64A8-4429-A63F-B6CA75A64560}" presName="boxAndChildren" presStyleCnt="0"/>
      <dgm:spPr/>
    </dgm:pt>
    <dgm:pt modelId="{905E46A1-C4D5-4D4E-AB49-1DBD2395B0F4}" type="pres">
      <dgm:prSet presAssocID="{539D6E86-64A8-4429-A63F-B6CA75A64560}" presName="parentTextBox" presStyleLbl="node1" presStyleIdx="0" presStyleCnt="3"/>
      <dgm:spPr/>
    </dgm:pt>
    <dgm:pt modelId="{E283AD39-786D-4ACF-9BB2-2324630CD60A}" type="pres">
      <dgm:prSet presAssocID="{8019D41A-2AFB-4937-A7F6-2B87DF69614B}" presName="sp" presStyleCnt="0"/>
      <dgm:spPr/>
    </dgm:pt>
    <dgm:pt modelId="{2F02F687-7EA3-491E-AF03-302E1895FDE0}" type="pres">
      <dgm:prSet presAssocID="{1DCC3ADC-916D-406D-B4C1-638B0EA71238}" presName="arrowAndChildren" presStyleCnt="0"/>
      <dgm:spPr/>
    </dgm:pt>
    <dgm:pt modelId="{D7F03E77-827B-402A-A2AE-DA52639771EE}" type="pres">
      <dgm:prSet presAssocID="{1DCC3ADC-916D-406D-B4C1-638B0EA71238}" presName="parentTextArrow" presStyleLbl="node1" presStyleIdx="1" presStyleCnt="3"/>
      <dgm:spPr/>
    </dgm:pt>
    <dgm:pt modelId="{F1B3742E-BB34-4573-8059-784EC1126719}" type="pres">
      <dgm:prSet presAssocID="{2DE53DCF-4F0D-47A3-A0D8-EDC0B5B84F8A}" presName="sp" presStyleCnt="0"/>
      <dgm:spPr/>
    </dgm:pt>
    <dgm:pt modelId="{E0AA49E8-52E5-4C3C-B8AF-A2C0ED751BBE}" type="pres">
      <dgm:prSet presAssocID="{6CE08DF3-EBB3-445D-8401-A0F9157EC21F}" presName="arrowAndChildren" presStyleCnt="0"/>
      <dgm:spPr/>
    </dgm:pt>
    <dgm:pt modelId="{A70CFC6B-E05D-4B42-91FB-902F77A48D8A}" type="pres">
      <dgm:prSet presAssocID="{6CE08DF3-EBB3-445D-8401-A0F9157EC21F}" presName="parentTextArrow" presStyleLbl="node1" presStyleIdx="2" presStyleCnt="3"/>
      <dgm:spPr/>
    </dgm:pt>
  </dgm:ptLst>
  <dgm:cxnLst>
    <dgm:cxn modelId="{CB31144A-0315-428E-BA0B-9B8EA1051FD6}" type="presOf" srcId="{1FAEB297-BAC9-4DDB-BB12-EF572EB8A317}" destId="{A5068A10-E8A1-40AF-AA7D-7C20C9D096B3}" srcOrd="0" destOrd="0" presId="urn:microsoft.com/office/officeart/2005/8/layout/process4"/>
    <dgm:cxn modelId="{CEF3A16C-CF6D-44CD-AFD5-5703D37D200D}" srcId="{1FAEB297-BAC9-4DDB-BB12-EF572EB8A317}" destId="{539D6E86-64A8-4429-A63F-B6CA75A64560}" srcOrd="2" destOrd="0" parTransId="{FDA7AB4D-C71B-4FED-8DDD-B8261ADD54DA}" sibTransId="{5C868EBB-8FDF-487A-AE2D-190898045044}"/>
    <dgm:cxn modelId="{24BE8982-98BA-4CD9-A852-F32117E2B44C}" srcId="{1FAEB297-BAC9-4DDB-BB12-EF572EB8A317}" destId="{6CE08DF3-EBB3-445D-8401-A0F9157EC21F}" srcOrd="0" destOrd="0" parTransId="{07805A33-BFAB-488C-BE88-69D762340A5F}" sibTransId="{2DE53DCF-4F0D-47A3-A0D8-EDC0B5B84F8A}"/>
    <dgm:cxn modelId="{4DC88D82-77AF-45AC-9CE9-5057522CBE2E}" type="presOf" srcId="{6CE08DF3-EBB3-445D-8401-A0F9157EC21F}" destId="{A70CFC6B-E05D-4B42-91FB-902F77A48D8A}" srcOrd="0" destOrd="0" presId="urn:microsoft.com/office/officeart/2005/8/layout/process4"/>
    <dgm:cxn modelId="{739A7D98-4197-4F27-B273-E33DA3346AC1}" srcId="{1FAEB297-BAC9-4DDB-BB12-EF572EB8A317}" destId="{1DCC3ADC-916D-406D-B4C1-638B0EA71238}" srcOrd="1" destOrd="0" parTransId="{976F3942-A9B7-4E07-8238-017903C525D5}" sibTransId="{8019D41A-2AFB-4937-A7F6-2B87DF69614B}"/>
    <dgm:cxn modelId="{040378A9-72D9-4B85-A152-730FCDAB0D34}" type="presOf" srcId="{539D6E86-64A8-4429-A63F-B6CA75A64560}" destId="{905E46A1-C4D5-4D4E-AB49-1DBD2395B0F4}" srcOrd="0" destOrd="0" presId="urn:microsoft.com/office/officeart/2005/8/layout/process4"/>
    <dgm:cxn modelId="{11D2FAC6-0ACF-422D-9856-8F8C006CA264}" type="presOf" srcId="{1DCC3ADC-916D-406D-B4C1-638B0EA71238}" destId="{D7F03E77-827B-402A-A2AE-DA52639771EE}" srcOrd="0" destOrd="0" presId="urn:microsoft.com/office/officeart/2005/8/layout/process4"/>
    <dgm:cxn modelId="{CB78572C-2185-4F97-8AE9-16658A227108}" type="presParOf" srcId="{A5068A10-E8A1-40AF-AA7D-7C20C9D096B3}" destId="{D645B980-D576-49A2-A237-B5BCF1A8CF3F}" srcOrd="0" destOrd="0" presId="urn:microsoft.com/office/officeart/2005/8/layout/process4"/>
    <dgm:cxn modelId="{BAB8111E-B0D5-4BBD-B14D-1DE5EFA516F8}" type="presParOf" srcId="{D645B980-D576-49A2-A237-B5BCF1A8CF3F}" destId="{905E46A1-C4D5-4D4E-AB49-1DBD2395B0F4}" srcOrd="0" destOrd="0" presId="urn:microsoft.com/office/officeart/2005/8/layout/process4"/>
    <dgm:cxn modelId="{935E9CDC-BA2A-47FC-AA49-B11034CB53FB}" type="presParOf" srcId="{A5068A10-E8A1-40AF-AA7D-7C20C9D096B3}" destId="{E283AD39-786D-4ACF-9BB2-2324630CD60A}" srcOrd="1" destOrd="0" presId="urn:microsoft.com/office/officeart/2005/8/layout/process4"/>
    <dgm:cxn modelId="{D69A0B98-8DEE-4ABE-BDF1-BBC184682059}" type="presParOf" srcId="{A5068A10-E8A1-40AF-AA7D-7C20C9D096B3}" destId="{2F02F687-7EA3-491E-AF03-302E1895FDE0}" srcOrd="2" destOrd="0" presId="urn:microsoft.com/office/officeart/2005/8/layout/process4"/>
    <dgm:cxn modelId="{BF5AFBF8-D802-469C-95E1-34062F692F56}" type="presParOf" srcId="{2F02F687-7EA3-491E-AF03-302E1895FDE0}" destId="{D7F03E77-827B-402A-A2AE-DA52639771EE}" srcOrd="0" destOrd="0" presId="urn:microsoft.com/office/officeart/2005/8/layout/process4"/>
    <dgm:cxn modelId="{8EE0AF56-310D-4C2B-9E27-57C6619274A5}" type="presParOf" srcId="{A5068A10-E8A1-40AF-AA7D-7C20C9D096B3}" destId="{F1B3742E-BB34-4573-8059-784EC1126719}" srcOrd="3" destOrd="0" presId="urn:microsoft.com/office/officeart/2005/8/layout/process4"/>
    <dgm:cxn modelId="{8FC01A0D-5464-4BFE-BA6E-390B4D3C57F9}" type="presParOf" srcId="{A5068A10-E8A1-40AF-AA7D-7C20C9D096B3}" destId="{E0AA49E8-52E5-4C3C-B8AF-A2C0ED751BBE}" srcOrd="4" destOrd="0" presId="urn:microsoft.com/office/officeart/2005/8/layout/process4"/>
    <dgm:cxn modelId="{3F63B955-9FC9-46E4-8E72-5F300C6C7AE8}" type="presParOf" srcId="{E0AA49E8-52E5-4C3C-B8AF-A2C0ED751BBE}" destId="{A70CFC6B-E05D-4B42-91FB-902F77A48D8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561539-F39A-40EF-9A17-8245DC2ECE3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19166BCF-A709-451E-8820-F7E02B4CE989}">
      <dgm:prSet/>
      <dgm:spPr>
        <a:solidFill>
          <a:srgbClr val="141D3C"/>
        </a:solidFill>
      </dgm:spPr>
      <dgm:t>
        <a:bodyPr/>
        <a:lstStyle/>
        <a:p>
          <a:pPr rtl="0"/>
          <a:r>
            <a:rPr lang="en-US" dirty="0">
              <a:latin typeface="Avenir Book" charset="0"/>
              <a:ea typeface="Avenir Book" charset="0"/>
              <a:cs typeface="Avenir Book" charset="0"/>
            </a:rPr>
            <a:t>Test is performed on both Class I and Class II products.</a:t>
          </a:r>
        </a:p>
      </dgm:t>
    </dgm:pt>
    <dgm:pt modelId="{4B3FF75B-7403-498B-9FEE-82F614A9922B}" type="parTrans" cxnId="{2AC91A5D-58D0-42F9-A0C1-F8F0953AAED8}">
      <dgm:prSet/>
      <dgm:spPr/>
      <dgm:t>
        <a:bodyPr/>
        <a:lstStyle/>
        <a:p>
          <a:endParaRPr lang="en-US">
            <a:latin typeface="Avenir Book" charset="0"/>
            <a:ea typeface="Avenir Book" charset="0"/>
            <a:cs typeface="Avenir Book" charset="0"/>
          </a:endParaRPr>
        </a:p>
      </dgm:t>
    </dgm:pt>
    <dgm:pt modelId="{46BE1869-B019-4784-B85A-B0DFBB1F14B8}" type="sibTrans" cxnId="{2AC91A5D-58D0-42F9-A0C1-F8F0953AAED8}">
      <dgm:prSet/>
      <dgm:spPr/>
      <dgm:t>
        <a:bodyPr/>
        <a:lstStyle/>
        <a:p>
          <a:endParaRPr lang="en-US">
            <a:latin typeface="Avenir Book" charset="0"/>
            <a:ea typeface="Avenir Book" charset="0"/>
            <a:cs typeface="Avenir Book" charset="0"/>
          </a:endParaRPr>
        </a:p>
      </dgm:t>
    </dgm:pt>
    <dgm:pt modelId="{9E0B492B-931F-4772-A568-E5FBDFBD5836}">
      <dgm:prSet/>
      <dgm:spPr>
        <a:solidFill>
          <a:srgbClr val="1D2B59"/>
        </a:solidFill>
      </dgm:spPr>
      <dgm:t>
        <a:bodyPr/>
        <a:lstStyle/>
        <a:p>
          <a:pPr rtl="0"/>
          <a:r>
            <a:rPr lang="en-US" dirty="0">
              <a:latin typeface="Avenir Book" charset="0"/>
              <a:ea typeface="Avenir Book" charset="0"/>
              <a:cs typeface="Avenir Book" charset="0"/>
            </a:rPr>
            <a:t>Test can be performed in both AC and DC mode based on the safety standard, however AC </a:t>
          </a:r>
          <a:r>
            <a:rPr lang="en-US" dirty="0" err="1">
              <a:latin typeface="Avenir Book" charset="0"/>
              <a:ea typeface="Avenir Book" charset="0"/>
              <a:cs typeface="Avenir Book" charset="0"/>
            </a:rPr>
            <a:t>hipot</a:t>
          </a:r>
          <a:r>
            <a:rPr lang="en-US" dirty="0">
              <a:latin typeface="Avenir Book" charset="0"/>
              <a:ea typeface="Avenir Book" charset="0"/>
              <a:cs typeface="Avenir Book" charset="0"/>
            </a:rPr>
            <a:t> test is more stressful than the DC </a:t>
          </a:r>
          <a:r>
            <a:rPr lang="en-US" dirty="0" err="1">
              <a:latin typeface="Avenir Book" charset="0"/>
              <a:ea typeface="Avenir Book" charset="0"/>
              <a:cs typeface="Avenir Book" charset="0"/>
            </a:rPr>
            <a:t>hipot</a:t>
          </a:r>
          <a:r>
            <a:rPr lang="en-US" dirty="0">
              <a:latin typeface="Avenir Book" charset="0"/>
              <a:ea typeface="Avenir Book" charset="0"/>
              <a:cs typeface="Avenir Book" charset="0"/>
            </a:rPr>
            <a:t> test.</a:t>
          </a:r>
        </a:p>
      </dgm:t>
    </dgm:pt>
    <dgm:pt modelId="{8EE0DBB6-6317-49B3-BAB6-4DBB0E753910}" type="parTrans" cxnId="{C7A16F12-A712-413F-B53E-4F5863933AA9}">
      <dgm:prSet/>
      <dgm:spPr/>
      <dgm:t>
        <a:bodyPr/>
        <a:lstStyle/>
        <a:p>
          <a:endParaRPr lang="en-US">
            <a:latin typeface="Avenir Book" charset="0"/>
            <a:ea typeface="Avenir Book" charset="0"/>
            <a:cs typeface="Avenir Book" charset="0"/>
          </a:endParaRPr>
        </a:p>
      </dgm:t>
    </dgm:pt>
    <dgm:pt modelId="{B38AD441-F37E-4DA9-B424-624A6CCC827F}" type="sibTrans" cxnId="{C7A16F12-A712-413F-B53E-4F5863933AA9}">
      <dgm:prSet/>
      <dgm:spPr/>
      <dgm:t>
        <a:bodyPr/>
        <a:lstStyle/>
        <a:p>
          <a:endParaRPr lang="en-US">
            <a:latin typeface="Avenir Book" charset="0"/>
            <a:ea typeface="Avenir Book" charset="0"/>
            <a:cs typeface="Avenir Book" charset="0"/>
          </a:endParaRPr>
        </a:p>
      </dgm:t>
    </dgm:pt>
    <dgm:pt modelId="{90FB2C39-EC5E-4D19-8FAC-4AFDDC15E074}">
      <dgm:prSet/>
      <dgm:spPr>
        <a:solidFill>
          <a:srgbClr val="336195"/>
        </a:solidFill>
      </dgm:spPr>
      <dgm:t>
        <a:bodyPr/>
        <a:lstStyle/>
        <a:p>
          <a:pPr rtl="0"/>
          <a:r>
            <a:rPr lang="en-US" dirty="0">
              <a:latin typeface="Avenir Book" charset="0"/>
              <a:ea typeface="Avenir Book" charset="0"/>
              <a:cs typeface="Avenir Book" charset="0"/>
            </a:rPr>
            <a:t>Test voltage and trip settings must be specified by the manufacturer in accordance with the safety standard.</a:t>
          </a:r>
        </a:p>
      </dgm:t>
    </dgm:pt>
    <dgm:pt modelId="{733978E5-E80F-499F-82C8-7422E15234DC}" type="parTrans" cxnId="{C6E41B87-AFA5-49A0-AC3E-F8F76CD54B28}">
      <dgm:prSet/>
      <dgm:spPr/>
      <dgm:t>
        <a:bodyPr/>
        <a:lstStyle/>
        <a:p>
          <a:endParaRPr lang="en-US">
            <a:latin typeface="Avenir Book" charset="0"/>
            <a:ea typeface="Avenir Book" charset="0"/>
            <a:cs typeface="Avenir Book" charset="0"/>
          </a:endParaRPr>
        </a:p>
      </dgm:t>
    </dgm:pt>
    <dgm:pt modelId="{9D1E91A6-0CA6-40BB-BD1B-D6C7578FBF67}" type="sibTrans" cxnId="{C6E41B87-AFA5-49A0-AC3E-F8F76CD54B28}">
      <dgm:prSet/>
      <dgm:spPr/>
      <dgm:t>
        <a:bodyPr/>
        <a:lstStyle/>
        <a:p>
          <a:endParaRPr lang="en-US">
            <a:latin typeface="Avenir Book" charset="0"/>
            <a:ea typeface="Avenir Book" charset="0"/>
            <a:cs typeface="Avenir Book" charset="0"/>
          </a:endParaRPr>
        </a:p>
      </dgm:t>
    </dgm:pt>
    <dgm:pt modelId="{0FA21E5D-A11C-4D21-8B4B-EB4E93D3F835}">
      <dgm:prSet/>
      <dgm:spPr>
        <a:solidFill>
          <a:srgbClr val="87D6F4"/>
        </a:solidFill>
      </dgm:spPr>
      <dgm:t>
        <a:bodyPr/>
        <a:lstStyle/>
        <a:p>
          <a:pPr rtl="0"/>
          <a:r>
            <a:rPr lang="en-US" dirty="0">
              <a:latin typeface="Avenir Book" charset="0"/>
              <a:ea typeface="Avenir Book" charset="0"/>
              <a:cs typeface="Avenir Book" charset="0"/>
            </a:rPr>
            <a:t>Most standards specify the test voltage to be calculated using the following formula: 2 x Products Rated Voltage plus 1000V</a:t>
          </a:r>
        </a:p>
      </dgm:t>
    </dgm:pt>
    <dgm:pt modelId="{860923F8-01DE-4F44-8803-8D832633BB82}" type="parTrans" cxnId="{6A8AC07D-5BC4-45A8-93A3-6B01BC334F59}">
      <dgm:prSet/>
      <dgm:spPr/>
      <dgm:t>
        <a:bodyPr/>
        <a:lstStyle/>
        <a:p>
          <a:endParaRPr lang="en-US">
            <a:latin typeface="Avenir Book" charset="0"/>
            <a:ea typeface="Avenir Book" charset="0"/>
            <a:cs typeface="Avenir Book" charset="0"/>
          </a:endParaRPr>
        </a:p>
      </dgm:t>
    </dgm:pt>
    <dgm:pt modelId="{92F588FE-256B-458B-ACCE-674545225171}" type="sibTrans" cxnId="{6A8AC07D-5BC4-45A8-93A3-6B01BC334F59}">
      <dgm:prSet/>
      <dgm:spPr/>
      <dgm:t>
        <a:bodyPr/>
        <a:lstStyle/>
        <a:p>
          <a:endParaRPr lang="en-US">
            <a:latin typeface="Avenir Book" charset="0"/>
            <a:ea typeface="Avenir Book" charset="0"/>
            <a:cs typeface="Avenir Book" charset="0"/>
          </a:endParaRPr>
        </a:p>
      </dgm:t>
    </dgm:pt>
    <dgm:pt modelId="{9E259669-9FD8-4F73-A805-4D931993B6B2}" type="pres">
      <dgm:prSet presAssocID="{2F561539-F39A-40EF-9A17-8245DC2ECE36}" presName="Name0" presStyleCnt="0">
        <dgm:presLayoutVars>
          <dgm:dir/>
          <dgm:animLvl val="lvl"/>
          <dgm:resizeHandles val="exact"/>
        </dgm:presLayoutVars>
      </dgm:prSet>
      <dgm:spPr/>
    </dgm:pt>
    <dgm:pt modelId="{31E793AF-F5B8-43C9-B508-030E6DC11F24}" type="pres">
      <dgm:prSet presAssocID="{0FA21E5D-A11C-4D21-8B4B-EB4E93D3F835}" presName="boxAndChildren" presStyleCnt="0"/>
      <dgm:spPr/>
    </dgm:pt>
    <dgm:pt modelId="{2C7F9E8A-52E7-4E61-BA85-D0FDBA7F00DC}" type="pres">
      <dgm:prSet presAssocID="{0FA21E5D-A11C-4D21-8B4B-EB4E93D3F835}" presName="parentTextBox" presStyleLbl="node1" presStyleIdx="0" presStyleCnt="4"/>
      <dgm:spPr/>
    </dgm:pt>
    <dgm:pt modelId="{559D60FF-F571-4331-9EF5-314530A077BD}" type="pres">
      <dgm:prSet presAssocID="{9D1E91A6-0CA6-40BB-BD1B-D6C7578FBF67}" presName="sp" presStyleCnt="0"/>
      <dgm:spPr/>
    </dgm:pt>
    <dgm:pt modelId="{3A16373F-22E2-4629-8C71-85CF0F9B94A9}" type="pres">
      <dgm:prSet presAssocID="{90FB2C39-EC5E-4D19-8FAC-4AFDDC15E074}" presName="arrowAndChildren" presStyleCnt="0"/>
      <dgm:spPr/>
    </dgm:pt>
    <dgm:pt modelId="{ED46371B-3DC8-44EF-9B22-8BA05B735372}" type="pres">
      <dgm:prSet presAssocID="{90FB2C39-EC5E-4D19-8FAC-4AFDDC15E074}" presName="parentTextArrow" presStyleLbl="node1" presStyleIdx="1" presStyleCnt="4"/>
      <dgm:spPr/>
    </dgm:pt>
    <dgm:pt modelId="{5B9DB06E-64A5-4EB9-8DFB-07DB0362B60A}" type="pres">
      <dgm:prSet presAssocID="{B38AD441-F37E-4DA9-B424-624A6CCC827F}" presName="sp" presStyleCnt="0"/>
      <dgm:spPr/>
    </dgm:pt>
    <dgm:pt modelId="{84302AC1-E497-4077-BF55-4E76D4E21585}" type="pres">
      <dgm:prSet presAssocID="{9E0B492B-931F-4772-A568-E5FBDFBD5836}" presName="arrowAndChildren" presStyleCnt="0"/>
      <dgm:spPr/>
    </dgm:pt>
    <dgm:pt modelId="{F23CE434-A848-435E-95BA-852CFB5C9D7C}" type="pres">
      <dgm:prSet presAssocID="{9E0B492B-931F-4772-A568-E5FBDFBD5836}" presName="parentTextArrow" presStyleLbl="node1" presStyleIdx="2" presStyleCnt="4"/>
      <dgm:spPr/>
    </dgm:pt>
    <dgm:pt modelId="{D4CC1CD5-BD01-4C29-BC75-1D5E6EA8E949}" type="pres">
      <dgm:prSet presAssocID="{46BE1869-B019-4784-B85A-B0DFBB1F14B8}" presName="sp" presStyleCnt="0"/>
      <dgm:spPr/>
    </dgm:pt>
    <dgm:pt modelId="{AF4BFD72-33A3-412D-8E39-F2AD6167502A}" type="pres">
      <dgm:prSet presAssocID="{19166BCF-A709-451E-8820-F7E02B4CE989}" presName="arrowAndChildren" presStyleCnt="0"/>
      <dgm:spPr/>
    </dgm:pt>
    <dgm:pt modelId="{38BD26DD-3959-440A-A6D1-A405EBDC0119}" type="pres">
      <dgm:prSet presAssocID="{19166BCF-A709-451E-8820-F7E02B4CE989}" presName="parentTextArrow" presStyleLbl="node1" presStyleIdx="3" presStyleCnt="4" custLinFactNeighborY="-2504"/>
      <dgm:spPr/>
    </dgm:pt>
  </dgm:ptLst>
  <dgm:cxnLst>
    <dgm:cxn modelId="{4E1CE905-79C5-4C32-8587-02F45BFE797F}" type="presOf" srcId="{19166BCF-A709-451E-8820-F7E02B4CE989}" destId="{38BD26DD-3959-440A-A6D1-A405EBDC0119}" srcOrd="0" destOrd="0" presId="urn:microsoft.com/office/officeart/2005/8/layout/process4"/>
    <dgm:cxn modelId="{F5951D09-423A-4C49-98EF-66E69301C743}" type="presOf" srcId="{0FA21E5D-A11C-4D21-8B4B-EB4E93D3F835}" destId="{2C7F9E8A-52E7-4E61-BA85-D0FDBA7F00DC}" srcOrd="0" destOrd="0" presId="urn:microsoft.com/office/officeart/2005/8/layout/process4"/>
    <dgm:cxn modelId="{C7A16F12-A712-413F-B53E-4F5863933AA9}" srcId="{2F561539-F39A-40EF-9A17-8245DC2ECE36}" destId="{9E0B492B-931F-4772-A568-E5FBDFBD5836}" srcOrd="1" destOrd="0" parTransId="{8EE0DBB6-6317-49B3-BAB6-4DBB0E753910}" sibTransId="{B38AD441-F37E-4DA9-B424-624A6CCC827F}"/>
    <dgm:cxn modelId="{2AC91A5D-58D0-42F9-A0C1-F8F0953AAED8}" srcId="{2F561539-F39A-40EF-9A17-8245DC2ECE36}" destId="{19166BCF-A709-451E-8820-F7E02B4CE989}" srcOrd="0" destOrd="0" parTransId="{4B3FF75B-7403-498B-9FEE-82F614A9922B}" sibTransId="{46BE1869-B019-4784-B85A-B0DFBB1F14B8}"/>
    <dgm:cxn modelId="{6A8AC07D-5BC4-45A8-93A3-6B01BC334F59}" srcId="{2F561539-F39A-40EF-9A17-8245DC2ECE36}" destId="{0FA21E5D-A11C-4D21-8B4B-EB4E93D3F835}" srcOrd="3" destOrd="0" parTransId="{860923F8-01DE-4F44-8803-8D832633BB82}" sibTransId="{92F588FE-256B-458B-ACCE-674545225171}"/>
    <dgm:cxn modelId="{C6E41B87-AFA5-49A0-AC3E-F8F76CD54B28}" srcId="{2F561539-F39A-40EF-9A17-8245DC2ECE36}" destId="{90FB2C39-EC5E-4D19-8FAC-4AFDDC15E074}" srcOrd="2" destOrd="0" parTransId="{733978E5-E80F-499F-82C8-7422E15234DC}" sibTransId="{9D1E91A6-0CA6-40BB-BD1B-D6C7578FBF67}"/>
    <dgm:cxn modelId="{64DC69AB-2554-47A5-98A6-A465F940160B}" type="presOf" srcId="{9E0B492B-931F-4772-A568-E5FBDFBD5836}" destId="{F23CE434-A848-435E-95BA-852CFB5C9D7C}" srcOrd="0" destOrd="0" presId="urn:microsoft.com/office/officeart/2005/8/layout/process4"/>
    <dgm:cxn modelId="{38D97FB4-4348-4C29-B1DD-565EC1D02309}" type="presOf" srcId="{2F561539-F39A-40EF-9A17-8245DC2ECE36}" destId="{9E259669-9FD8-4F73-A805-4D931993B6B2}" srcOrd="0" destOrd="0" presId="urn:microsoft.com/office/officeart/2005/8/layout/process4"/>
    <dgm:cxn modelId="{89C276C7-4D49-4439-9F2E-5A8B6685079E}" type="presOf" srcId="{90FB2C39-EC5E-4D19-8FAC-4AFDDC15E074}" destId="{ED46371B-3DC8-44EF-9B22-8BA05B735372}" srcOrd="0" destOrd="0" presId="urn:microsoft.com/office/officeart/2005/8/layout/process4"/>
    <dgm:cxn modelId="{E61A169A-F895-46AF-AE5C-A0BCE6F0B299}" type="presParOf" srcId="{9E259669-9FD8-4F73-A805-4D931993B6B2}" destId="{31E793AF-F5B8-43C9-B508-030E6DC11F24}" srcOrd="0" destOrd="0" presId="urn:microsoft.com/office/officeart/2005/8/layout/process4"/>
    <dgm:cxn modelId="{D3EE5C44-8379-4FFD-8F35-64530C18A39C}" type="presParOf" srcId="{31E793AF-F5B8-43C9-B508-030E6DC11F24}" destId="{2C7F9E8A-52E7-4E61-BA85-D0FDBA7F00DC}" srcOrd="0" destOrd="0" presId="urn:microsoft.com/office/officeart/2005/8/layout/process4"/>
    <dgm:cxn modelId="{2E7739F8-8091-4B1F-A7CA-5231D7C80A61}" type="presParOf" srcId="{9E259669-9FD8-4F73-A805-4D931993B6B2}" destId="{559D60FF-F571-4331-9EF5-314530A077BD}" srcOrd="1" destOrd="0" presId="urn:microsoft.com/office/officeart/2005/8/layout/process4"/>
    <dgm:cxn modelId="{0088DED6-EC87-4289-B2FE-D8583220BADE}" type="presParOf" srcId="{9E259669-9FD8-4F73-A805-4D931993B6B2}" destId="{3A16373F-22E2-4629-8C71-85CF0F9B94A9}" srcOrd="2" destOrd="0" presId="urn:microsoft.com/office/officeart/2005/8/layout/process4"/>
    <dgm:cxn modelId="{28BDDCE2-CDF3-4B68-8393-8AC89512E0BA}" type="presParOf" srcId="{3A16373F-22E2-4629-8C71-85CF0F9B94A9}" destId="{ED46371B-3DC8-44EF-9B22-8BA05B735372}" srcOrd="0" destOrd="0" presId="urn:microsoft.com/office/officeart/2005/8/layout/process4"/>
    <dgm:cxn modelId="{6613BFF1-8719-430F-B32E-42A7A12406DB}" type="presParOf" srcId="{9E259669-9FD8-4F73-A805-4D931993B6B2}" destId="{5B9DB06E-64A5-4EB9-8DFB-07DB0362B60A}" srcOrd="3" destOrd="0" presId="urn:microsoft.com/office/officeart/2005/8/layout/process4"/>
    <dgm:cxn modelId="{C88CCFA2-A125-4E06-B8F5-038A5DB5B001}" type="presParOf" srcId="{9E259669-9FD8-4F73-A805-4D931993B6B2}" destId="{84302AC1-E497-4077-BF55-4E76D4E21585}" srcOrd="4" destOrd="0" presId="urn:microsoft.com/office/officeart/2005/8/layout/process4"/>
    <dgm:cxn modelId="{740E4D98-2AA4-4796-8E7E-CAFA3E62529A}" type="presParOf" srcId="{84302AC1-E497-4077-BF55-4E76D4E21585}" destId="{F23CE434-A848-435E-95BA-852CFB5C9D7C}" srcOrd="0" destOrd="0" presId="urn:microsoft.com/office/officeart/2005/8/layout/process4"/>
    <dgm:cxn modelId="{1AC0BA82-D336-4976-9C7D-8B08E5E527B9}" type="presParOf" srcId="{9E259669-9FD8-4F73-A805-4D931993B6B2}" destId="{D4CC1CD5-BD01-4C29-BC75-1D5E6EA8E949}" srcOrd="5" destOrd="0" presId="urn:microsoft.com/office/officeart/2005/8/layout/process4"/>
    <dgm:cxn modelId="{6475005C-5383-45E0-AE15-B559C4664156}" type="presParOf" srcId="{9E259669-9FD8-4F73-A805-4D931993B6B2}" destId="{AF4BFD72-33A3-412D-8E39-F2AD6167502A}" srcOrd="6" destOrd="0" presId="urn:microsoft.com/office/officeart/2005/8/layout/process4"/>
    <dgm:cxn modelId="{EB8E8597-B1AE-4631-838B-F997BCD31870}" type="presParOf" srcId="{AF4BFD72-33A3-412D-8E39-F2AD6167502A}" destId="{38BD26DD-3959-440A-A6D1-A405EBDC011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3A0B04-2189-4A13-AFD8-BDA0D9AB9B8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575E84D-A4C2-49AC-924C-B2BAA0CD530D}">
      <dgm:prSet custT="1"/>
      <dgm:spPr>
        <a:solidFill>
          <a:srgbClr val="141D3C"/>
        </a:solidFill>
      </dgm:spPr>
      <dgm:t>
        <a:bodyPr/>
        <a:lstStyle/>
        <a:p>
          <a:pPr rtl="0"/>
          <a:r>
            <a:rPr lang="en-US" sz="1600" dirty="0">
              <a:latin typeface="Avenir Book" charset="0"/>
              <a:ea typeface="Avenir Book" charset="0"/>
              <a:cs typeface="Avenir Book" charset="0"/>
            </a:rPr>
            <a:t>Similar to a DC Dielectric Withstand Test.</a:t>
          </a:r>
        </a:p>
      </dgm:t>
    </dgm:pt>
    <dgm:pt modelId="{1423DF1B-65C4-44EB-9F47-B23D4C2D15E5}" type="parTrans" cxnId="{5A399291-8990-4079-B08C-C44DBF21CE48}">
      <dgm:prSet/>
      <dgm:spPr/>
      <dgm:t>
        <a:bodyPr/>
        <a:lstStyle/>
        <a:p>
          <a:endParaRPr lang="en-US" sz="1600">
            <a:latin typeface="Avenir Book" charset="0"/>
            <a:ea typeface="Avenir Book" charset="0"/>
            <a:cs typeface="Avenir Book" charset="0"/>
          </a:endParaRPr>
        </a:p>
      </dgm:t>
    </dgm:pt>
    <dgm:pt modelId="{7D492871-EED5-4756-8DA4-E6F2CF9D3E00}" type="sibTrans" cxnId="{5A399291-8990-4079-B08C-C44DBF21CE48}">
      <dgm:prSet/>
      <dgm:spPr/>
      <dgm:t>
        <a:bodyPr/>
        <a:lstStyle/>
        <a:p>
          <a:endParaRPr lang="en-US" sz="1600">
            <a:latin typeface="Avenir Book" charset="0"/>
            <a:ea typeface="Avenir Book" charset="0"/>
            <a:cs typeface="Avenir Book" charset="0"/>
          </a:endParaRPr>
        </a:p>
      </dgm:t>
    </dgm:pt>
    <dgm:pt modelId="{18495321-865B-40E4-B43F-0C9B843AE7F6}">
      <dgm:prSet custT="1"/>
      <dgm:spPr>
        <a:solidFill>
          <a:srgbClr val="1C2A58"/>
        </a:solidFill>
      </dgm:spPr>
      <dgm:t>
        <a:bodyPr/>
        <a:lstStyle/>
        <a:p>
          <a:pPr rtl="0"/>
          <a:r>
            <a:rPr lang="en-US" sz="1600" dirty="0">
              <a:latin typeface="Avenir Book" charset="0"/>
              <a:ea typeface="Avenir Book" charset="0"/>
              <a:cs typeface="Avenir Book" charset="0"/>
            </a:rPr>
            <a:t>Stresses the same insulation on a product as the </a:t>
          </a:r>
          <a:r>
            <a:rPr lang="en-US" sz="1600" dirty="0" err="1">
              <a:latin typeface="Avenir Book" charset="0"/>
              <a:ea typeface="Avenir Book" charset="0"/>
              <a:cs typeface="Avenir Book" charset="0"/>
            </a:rPr>
            <a:t>hipot</a:t>
          </a:r>
          <a:r>
            <a:rPr lang="en-US" sz="1600" dirty="0">
              <a:latin typeface="Avenir Book" charset="0"/>
              <a:ea typeface="Avenir Book" charset="0"/>
              <a:cs typeface="Avenir Book" charset="0"/>
            </a:rPr>
            <a:t> test.</a:t>
          </a:r>
        </a:p>
      </dgm:t>
    </dgm:pt>
    <dgm:pt modelId="{C6C3BB62-AB9B-4959-B7CC-22FFDA618E1C}" type="parTrans" cxnId="{15B15549-9C2A-4C0A-8ABB-530676AF5417}">
      <dgm:prSet/>
      <dgm:spPr/>
      <dgm:t>
        <a:bodyPr/>
        <a:lstStyle/>
        <a:p>
          <a:endParaRPr lang="en-US" sz="1600">
            <a:latin typeface="Avenir Book" charset="0"/>
            <a:ea typeface="Avenir Book" charset="0"/>
            <a:cs typeface="Avenir Book" charset="0"/>
          </a:endParaRPr>
        </a:p>
      </dgm:t>
    </dgm:pt>
    <dgm:pt modelId="{8293DF69-33F1-4557-BC0D-7A47D79E9900}" type="sibTrans" cxnId="{15B15549-9C2A-4C0A-8ABB-530676AF5417}">
      <dgm:prSet/>
      <dgm:spPr/>
      <dgm:t>
        <a:bodyPr/>
        <a:lstStyle/>
        <a:p>
          <a:endParaRPr lang="en-US" sz="1600">
            <a:latin typeface="Avenir Book" charset="0"/>
            <a:ea typeface="Avenir Book" charset="0"/>
            <a:cs typeface="Avenir Book" charset="0"/>
          </a:endParaRPr>
        </a:p>
      </dgm:t>
    </dgm:pt>
    <dgm:pt modelId="{9E2DC3FD-6426-4062-928E-C8331DBA7AB4}">
      <dgm:prSet custT="1"/>
      <dgm:spPr>
        <a:solidFill>
          <a:srgbClr val="2C5581"/>
        </a:solidFill>
      </dgm:spPr>
      <dgm:t>
        <a:bodyPr/>
        <a:lstStyle/>
        <a:p>
          <a:pPr rtl="0"/>
          <a:r>
            <a:rPr lang="en-US" sz="1600" dirty="0">
              <a:latin typeface="Avenir Book" charset="0"/>
              <a:ea typeface="Avenir Book" charset="0"/>
              <a:cs typeface="Avenir Book" charset="0"/>
            </a:rPr>
            <a:t>Provides a quantifiable value of the product’s insulation in a resistance measurement .</a:t>
          </a:r>
        </a:p>
      </dgm:t>
    </dgm:pt>
    <dgm:pt modelId="{34AA0A24-57B7-402A-B87D-B59BA97FE1C6}" type="parTrans" cxnId="{8CBDE554-59E9-4A76-8F7A-79C12EF679B7}">
      <dgm:prSet/>
      <dgm:spPr/>
      <dgm:t>
        <a:bodyPr/>
        <a:lstStyle/>
        <a:p>
          <a:endParaRPr lang="en-US" sz="1600">
            <a:latin typeface="Avenir Book" charset="0"/>
            <a:ea typeface="Avenir Book" charset="0"/>
            <a:cs typeface="Avenir Book" charset="0"/>
          </a:endParaRPr>
        </a:p>
      </dgm:t>
    </dgm:pt>
    <dgm:pt modelId="{50E9BD3E-A0FE-4B3F-AB2F-C694E185A710}" type="sibTrans" cxnId="{8CBDE554-59E9-4A76-8F7A-79C12EF679B7}">
      <dgm:prSet/>
      <dgm:spPr/>
      <dgm:t>
        <a:bodyPr/>
        <a:lstStyle/>
        <a:p>
          <a:endParaRPr lang="en-US" sz="1600">
            <a:latin typeface="Avenir Book" charset="0"/>
            <a:ea typeface="Avenir Book" charset="0"/>
            <a:cs typeface="Avenir Book" charset="0"/>
          </a:endParaRPr>
        </a:p>
      </dgm:t>
    </dgm:pt>
    <dgm:pt modelId="{5823C083-CB1B-4EF3-AE8D-650F73A3E133}">
      <dgm:prSet custT="1"/>
      <dgm:spPr>
        <a:solidFill>
          <a:srgbClr val="2AA0DB"/>
        </a:solidFill>
      </dgm:spPr>
      <dgm:t>
        <a:bodyPr/>
        <a:lstStyle/>
        <a:p>
          <a:pPr rtl="0"/>
          <a:r>
            <a:rPr lang="en-US" sz="1600" dirty="0">
              <a:latin typeface="Avenir Book" charset="0"/>
              <a:ea typeface="Avenir Book" charset="0"/>
              <a:cs typeface="Avenir Book" charset="0"/>
            </a:rPr>
            <a:t>Commonly performed on serviced and repaired units to verify product integrity.</a:t>
          </a:r>
        </a:p>
      </dgm:t>
    </dgm:pt>
    <dgm:pt modelId="{3F31A658-98C0-4A58-8EBB-C49D7179CA88}" type="parTrans" cxnId="{CAB0473B-D337-4671-81ED-6A1BB24F50A6}">
      <dgm:prSet/>
      <dgm:spPr/>
      <dgm:t>
        <a:bodyPr/>
        <a:lstStyle/>
        <a:p>
          <a:endParaRPr lang="en-US" sz="1600">
            <a:latin typeface="Avenir Book" charset="0"/>
            <a:ea typeface="Avenir Book" charset="0"/>
            <a:cs typeface="Avenir Book" charset="0"/>
          </a:endParaRPr>
        </a:p>
      </dgm:t>
    </dgm:pt>
    <dgm:pt modelId="{E5520587-6FC7-4E39-BD60-E45C526CFDCF}" type="sibTrans" cxnId="{CAB0473B-D337-4671-81ED-6A1BB24F50A6}">
      <dgm:prSet/>
      <dgm:spPr/>
      <dgm:t>
        <a:bodyPr/>
        <a:lstStyle/>
        <a:p>
          <a:endParaRPr lang="en-US" sz="1600">
            <a:latin typeface="Avenir Book" charset="0"/>
            <a:ea typeface="Avenir Book" charset="0"/>
            <a:cs typeface="Avenir Book" charset="0"/>
          </a:endParaRPr>
        </a:p>
      </dgm:t>
    </dgm:pt>
    <dgm:pt modelId="{E4FCD3A6-9EDA-4806-BCB8-5D8440180354}">
      <dgm:prSet custT="1"/>
      <dgm:spPr>
        <a:solidFill>
          <a:srgbClr val="87D6F4"/>
        </a:solidFill>
      </dgm:spPr>
      <dgm:t>
        <a:bodyPr/>
        <a:lstStyle/>
        <a:p>
          <a:pPr rtl="0"/>
          <a:r>
            <a:rPr lang="en-US" sz="1600" dirty="0">
              <a:latin typeface="Avenir Book" charset="0"/>
              <a:ea typeface="Avenir Book" charset="0"/>
              <a:cs typeface="Avenir Book" charset="0"/>
            </a:rPr>
            <a:t>Most standards specify test voltage at 500 or 1000 Volts.</a:t>
          </a:r>
        </a:p>
      </dgm:t>
    </dgm:pt>
    <dgm:pt modelId="{39F34344-868B-4B33-B2B5-5AC078E07665}" type="parTrans" cxnId="{543FCB3D-DB46-4202-A770-A24E0E38B6DF}">
      <dgm:prSet/>
      <dgm:spPr/>
      <dgm:t>
        <a:bodyPr/>
        <a:lstStyle/>
        <a:p>
          <a:endParaRPr lang="en-US" sz="1600">
            <a:latin typeface="Avenir Book" charset="0"/>
            <a:ea typeface="Avenir Book" charset="0"/>
            <a:cs typeface="Avenir Book" charset="0"/>
          </a:endParaRPr>
        </a:p>
      </dgm:t>
    </dgm:pt>
    <dgm:pt modelId="{B8830003-B0C4-4651-9DEF-6ED6E404CBD0}" type="sibTrans" cxnId="{543FCB3D-DB46-4202-A770-A24E0E38B6DF}">
      <dgm:prSet/>
      <dgm:spPr/>
      <dgm:t>
        <a:bodyPr/>
        <a:lstStyle/>
        <a:p>
          <a:endParaRPr lang="en-US" sz="1600">
            <a:latin typeface="Avenir Book" charset="0"/>
            <a:ea typeface="Avenir Book" charset="0"/>
            <a:cs typeface="Avenir Book" charset="0"/>
          </a:endParaRPr>
        </a:p>
      </dgm:t>
    </dgm:pt>
    <dgm:pt modelId="{76AE97E0-6F10-43EB-A24D-B214A5A39CF9}" type="pres">
      <dgm:prSet presAssocID="{093A0B04-2189-4A13-AFD8-BDA0D9AB9B8A}" presName="Name0" presStyleCnt="0">
        <dgm:presLayoutVars>
          <dgm:dir/>
          <dgm:animLvl val="lvl"/>
          <dgm:resizeHandles val="exact"/>
        </dgm:presLayoutVars>
      </dgm:prSet>
      <dgm:spPr/>
    </dgm:pt>
    <dgm:pt modelId="{5620D387-A316-4BBC-829F-7C45302671B3}" type="pres">
      <dgm:prSet presAssocID="{E4FCD3A6-9EDA-4806-BCB8-5D8440180354}" presName="boxAndChildren" presStyleCnt="0"/>
      <dgm:spPr/>
    </dgm:pt>
    <dgm:pt modelId="{38DB26BD-DDD5-484E-B76D-41C645F7358C}" type="pres">
      <dgm:prSet presAssocID="{E4FCD3A6-9EDA-4806-BCB8-5D8440180354}" presName="parentTextBox" presStyleLbl="node1" presStyleIdx="0" presStyleCnt="5"/>
      <dgm:spPr/>
    </dgm:pt>
    <dgm:pt modelId="{300F33CC-9AA7-4EDE-818E-261550E427FC}" type="pres">
      <dgm:prSet presAssocID="{E5520587-6FC7-4E39-BD60-E45C526CFDCF}" presName="sp" presStyleCnt="0"/>
      <dgm:spPr/>
    </dgm:pt>
    <dgm:pt modelId="{A77B6876-2FE5-4CA2-B959-50FB8EF895A7}" type="pres">
      <dgm:prSet presAssocID="{5823C083-CB1B-4EF3-AE8D-650F73A3E133}" presName="arrowAndChildren" presStyleCnt="0"/>
      <dgm:spPr/>
    </dgm:pt>
    <dgm:pt modelId="{54BC6C83-65A9-45D5-BE49-24013DD44944}" type="pres">
      <dgm:prSet presAssocID="{5823C083-CB1B-4EF3-AE8D-650F73A3E133}" presName="parentTextArrow" presStyleLbl="node1" presStyleIdx="1" presStyleCnt="5"/>
      <dgm:spPr/>
    </dgm:pt>
    <dgm:pt modelId="{F9AC62AF-AFAA-4BC8-947F-2CD3603A241B}" type="pres">
      <dgm:prSet presAssocID="{50E9BD3E-A0FE-4B3F-AB2F-C694E185A710}" presName="sp" presStyleCnt="0"/>
      <dgm:spPr/>
    </dgm:pt>
    <dgm:pt modelId="{DC5FE2FC-B74A-4E69-BA1E-2BD5B683919E}" type="pres">
      <dgm:prSet presAssocID="{9E2DC3FD-6426-4062-928E-C8331DBA7AB4}" presName="arrowAndChildren" presStyleCnt="0"/>
      <dgm:spPr/>
    </dgm:pt>
    <dgm:pt modelId="{3CEEE624-F2B5-494C-909F-04EF8D3E42EB}" type="pres">
      <dgm:prSet presAssocID="{9E2DC3FD-6426-4062-928E-C8331DBA7AB4}" presName="parentTextArrow" presStyleLbl="node1" presStyleIdx="2" presStyleCnt="5"/>
      <dgm:spPr/>
    </dgm:pt>
    <dgm:pt modelId="{C9466F60-1EE2-4116-97E5-3AD5FBCB6A36}" type="pres">
      <dgm:prSet presAssocID="{8293DF69-33F1-4557-BC0D-7A47D79E9900}" presName="sp" presStyleCnt="0"/>
      <dgm:spPr/>
    </dgm:pt>
    <dgm:pt modelId="{8818FB12-D0C1-41B8-BEA1-C49CB1BFC8BC}" type="pres">
      <dgm:prSet presAssocID="{18495321-865B-40E4-B43F-0C9B843AE7F6}" presName="arrowAndChildren" presStyleCnt="0"/>
      <dgm:spPr/>
    </dgm:pt>
    <dgm:pt modelId="{2BA0AB9A-6C71-4EF2-8A49-73041E95F232}" type="pres">
      <dgm:prSet presAssocID="{18495321-865B-40E4-B43F-0C9B843AE7F6}" presName="parentTextArrow" presStyleLbl="node1" presStyleIdx="3" presStyleCnt="5" custLinFactNeighborY="3734"/>
      <dgm:spPr/>
    </dgm:pt>
    <dgm:pt modelId="{0ED0034B-0E8B-43EC-A3E4-F84EE96AAADC}" type="pres">
      <dgm:prSet presAssocID="{7D492871-EED5-4756-8DA4-E6F2CF9D3E00}" presName="sp" presStyleCnt="0"/>
      <dgm:spPr/>
    </dgm:pt>
    <dgm:pt modelId="{15332ACF-6B26-48B6-B670-E5B3BBF830BA}" type="pres">
      <dgm:prSet presAssocID="{0575E84D-A4C2-49AC-924C-B2BAA0CD530D}" presName="arrowAndChildren" presStyleCnt="0"/>
      <dgm:spPr/>
    </dgm:pt>
    <dgm:pt modelId="{397EB58A-817D-4FD3-8582-ED2F77671CDC}" type="pres">
      <dgm:prSet presAssocID="{0575E84D-A4C2-49AC-924C-B2BAA0CD530D}" presName="parentTextArrow" presStyleLbl="node1" presStyleIdx="4" presStyleCnt="5" custLinFactNeighborY="-4762"/>
      <dgm:spPr/>
    </dgm:pt>
  </dgm:ptLst>
  <dgm:cxnLst>
    <dgm:cxn modelId="{9A8B8027-1DF3-439D-9A0F-7B33A9B050B1}" type="presOf" srcId="{5823C083-CB1B-4EF3-AE8D-650F73A3E133}" destId="{54BC6C83-65A9-45D5-BE49-24013DD44944}" srcOrd="0" destOrd="0" presId="urn:microsoft.com/office/officeart/2005/8/layout/process4"/>
    <dgm:cxn modelId="{2FD2BA39-288F-45EE-9124-7398A9AFF1F9}" type="presOf" srcId="{0575E84D-A4C2-49AC-924C-B2BAA0CD530D}" destId="{397EB58A-817D-4FD3-8582-ED2F77671CDC}" srcOrd="0" destOrd="0" presId="urn:microsoft.com/office/officeart/2005/8/layout/process4"/>
    <dgm:cxn modelId="{CAB0473B-D337-4671-81ED-6A1BB24F50A6}" srcId="{093A0B04-2189-4A13-AFD8-BDA0D9AB9B8A}" destId="{5823C083-CB1B-4EF3-AE8D-650F73A3E133}" srcOrd="3" destOrd="0" parTransId="{3F31A658-98C0-4A58-8EBB-C49D7179CA88}" sibTransId="{E5520587-6FC7-4E39-BD60-E45C526CFDCF}"/>
    <dgm:cxn modelId="{543FCB3D-DB46-4202-A770-A24E0E38B6DF}" srcId="{093A0B04-2189-4A13-AFD8-BDA0D9AB9B8A}" destId="{E4FCD3A6-9EDA-4806-BCB8-5D8440180354}" srcOrd="4" destOrd="0" parTransId="{39F34344-868B-4B33-B2B5-5AC078E07665}" sibTransId="{B8830003-B0C4-4651-9DEF-6ED6E404CBD0}"/>
    <dgm:cxn modelId="{60551861-4D74-4CED-8892-1894E5981A92}" type="presOf" srcId="{093A0B04-2189-4A13-AFD8-BDA0D9AB9B8A}" destId="{76AE97E0-6F10-43EB-A24D-B214A5A39CF9}" srcOrd="0" destOrd="0" presId="urn:microsoft.com/office/officeart/2005/8/layout/process4"/>
    <dgm:cxn modelId="{15B15549-9C2A-4C0A-8ABB-530676AF5417}" srcId="{093A0B04-2189-4A13-AFD8-BDA0D9AB9B8A}" destId="{18495321-865B-40E4-B43F-0C9B843AE7F6}" srcOrd="1" destOrd="0" parTransId="{C6C3BB62-AB9B-4959-B7CC-22FFDA618E1C}" sibTransId="{8293DF69-33F1-4557-BC0D-7A47D79E9900}"/>
    <dgm:cxn modelId="{8CBDE554-59E9-4A76-8F7A-79C12EF679B7}" srcId="{093A0B04-2189-4A13-AFD8-BDA0D9AB9B8A}" destId="{9E2DC3FD-6426-4062-928E-C8331DBA7AB4}" srcOrd="2" destOrd="0" parTransId="{34AA0A24-57B7-402A-B87D-B59BA97FE1C6}" sibTransId="{50E9BD3E-A0FE-4B3F-AB2F-C694E185A710}"/>
    <dgm:cxn modelId="{38915D7A-CC14-4DE9-93EB-9F5AC0F6A9C9}" type="presOf" srcId="{E4FCD3A6-9EDA-4806-BCB8-5D8440180354}" destId="{38DB26BD-DDD5-484E-B76D-41C645F7358C}" srcOrd="0" destOrd="0" presId="urn:microsoft.com/office/officeart/2005/8/layout/process4"/>
    <dgm:cxn modelId="{5A399291-8990-4079-B08C-C44DBF21CE48}" srcId="{093A0B04-2189-4A13-AFD8-BDA0D9AB9B8A}" destId="{0575E84D-A4C2-49AC-924C-B2BAA0CD530D}" srcOrd="0" destOrd="0" parTransId="{1423DF1B-65C4-44EB-9F47-B23D4C2D15E5}" sibTransId="{7D492871-EED5-4756-8DA4-E6F2CF9D3E00}"/>
    <dgm:cxn modelId="{0C5351B0-FD31-4936-95BC-8FE9F0526DA2}" type="presOf" srcId="{18495321-865B-40E4-B43F-0C9B843AE7F6}" destId="{2BA0AB9A-6C71-4EF2-8A49-73041E95F232}" srcOrd="0" destOrd="0" presId="urn:microsoft.com/office/officeart/2005/8/layout/process4"/>
    <dgm:cxn modelId="{917E03C8-8544-4B31-9892-BD20F52B275C}" type="presOf" srcId="{9E2DC3FD-6426-4062-928E-C8331DBA7AB4}" destId="{3CEEE624-F2B5-494C-909F-04EF8D3E42EB}" srcOrd="0" destOrd="0" presId="urn:microsoft.com/office/officeart/2005/8/layout/process4"/>
    <dgm:cxn modelId="{390C6526-D9FD-40DC-8EBD-CB5562633A62}" type="presParOf" srcId="{76AE97E0-6F10-43EB-A24D-B214A5A39CF9}" destId="{5620D387-A316-4BBC-829F-7C45302671B3}" srcOrd="0" destOrd="0" presId="urn:microsoft.com/office/officeart/2005/8/layout/process4"/>
    <dgm:cxn modelId="{7CB2120B-71A5-4AD4-A88D-2F4849C7E72E}" type="presParOf" srcId="{5620D387-A316-4BBC-829F-7C45302671B3}" destId="{38DB26BD-DDD5-484E-B76D-41C645F7358C}" srcOrd="0" destOrd="0" presId="urn:microsoft.com/office/officeart/2005/8/layout/process4"/>
    <dgm:cxn modelId="{78445ABA-C3CA-48DB-B896-0E8E399A2D83}" type="presParOf" srcId="{76AE97E0-6F10-43EB-A24D-B214A5A39CF9}" destId="{300F33CC-9AA7-4EDE-818E-261550E427FC}" srcOrd="1" destOrd="0" presId="urn:microsoft.com/office/officeart/2005/8/layout/process4"/>
    <dgm:cxn modelId="{382EF90D-5EF0-4C43-BDCE-E9954D1B5F16}" type="presParOf" srcId="{76AE97E0-6F10-43EB-A24D-B214A5A39CF9}" destId="{A77B6876-2FE5-4CA2-B959-50FB8EF895A7}" srcOrd="2" destOrd="0" presId="urn:microsoft.com/office/officeart/2005/8/layout/process4"/>
    <dgm:cxn modelId="{4CA04245-5F84-4CA9-A766-4313DB80A9C9}" type="presParOf" srcId="{A77B6876-2FE5-4CA2-B959-50FB8EF895A7}" destId="{54BC6C83-65A9-45D5-BE49-24013DD44944}" srcOrd="0" destOrd="0" presId="urn:microsoft.com/office/officeart/2005/8/layout/process4"/>
    <dgm:cxn modelId="{1D4EC140-E553-4CD3-AFB9-2803573D297A}" type="presParOf" srcId="{76AE97E0-6F10-43EB-A24D-B214A5A39CF9}" destId="{F9AC62AF-AFAA-4BC8-947F-2CD3603A241B}" srcOrd="3" destOrd="0" presId="urn:microsoft.com/office/officeart/2005/8/layout/process4"/>
    <dgm:cxn modelId="{3C8019F6-9C67-4389-AF20-8B2D2279D88D}" type="presParOf" srcId="{76AE97E0-6F10-43EB-A24D-B214A5A39CF9}" destId="{DC5FE2FC-B74A-4E69-BA1E-2BD5B683919E}" srcOrd="4" destOrd="0" presId="urn:microsoft.com/office/officeart/2005/8/layout/process4"/>
    <dgm:cxn modelId="{50F27C78-A09A-43E4-A3C4-04C3F62BDC8C}" type="presParOf" srcId="{DC5FE2FC-B74A-4E69-BA1E-2BD5B683919E}" destId="{3CEEE624-F2B5-494C-909F-04EF8D3E42EB}" srcOrd="0" destOrd="0" presId="urn:microsoft.com/office/officeart/2005/8/layout/process4"/>
    <dgm:cxn modelId="{BD003A10-F247-4B73-939B-EAC180E9B146}" type="presParOf" srcId="{76AE97E0-6F10-43EB-A24D-B214A5A39CF9}" destId="{C9466F60-1EE2-4116-97E5-3AD5FBCB6A36}" srcOrd="5" destOrd="0" presId="urn:microsoft.com/office/officeart/2005/8/layout/process4"/>
    <dgm:cxn modelId="{04C1347A-739E-4B72-9B5C-DD000DA93D1C}" type="presParOf" srcId="{76AE97E0-6F10-43EB-A24D-B214A5A39CF9}" destId="{8818FB12-D0C1-41B8-BEA1-C49CB1BFC8BC}" srcOrd="6" destOrd="0" presId="urn:microsoft.com/office/officeart/2005/8/layout/process4"/>
    <dgm:cxn modelId="{B68998A0-8DB0-4563-B095-3E701FB3DDD4}" type="presParOf" srcId="{8818FB12-D0C1-41B8-BEA1-C49CB1BFC8BC}" destId="{2BA0AB9A-6C71-4EF2-8A49-73041E95F232}" srcOrd="0" destOrd="0" presId="urn:microsoft.com/office/officeart/2005/8/layout/process4"/>
    <dgm:cxn modelId="{C1D932CA-EC56-4698-97E8-F4F509C10AA3}" type="presParOf" srcId="{76AE97E0-6F10-43EB-A24D-B214A5A39CF9}" destId="{0ED0034B-0E8B-43EC-A3E4-F84EE96AAADC}" srcOrd="7" destOrd="0" presId="urn:microsoft.com/office/officeart/2005/8/layout/process4"/>
    <dgm:cxn modelId="{D50DB946-D051-4608-B06E-040AAC04D962}" type="presParOf" srcId="{76AE97E0-6F10-43EB-A24D-B214A5A39CF9}" destId="{15332ACF-6B26-48B6-B670-E5B3BBF830BA}" srcOrd="8" destOrd="0" presId="urn:microsoft.com/office/officeart/2005/8/layout/process4"/>
    <dgm:cxn modelId="{29DEC0C9-12F5-464B-9923-BDC3AACEF324}" type="presParOf" srcId="{15332ACF-6B26-48B6-B670-E5B3BBF830BA}" destId="{397EB58A-817D-4FD3-8582-ED2F77671CD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262D42-98D7-4F88-AB3F-0005BC15834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0B39C64-665B-48F2-ADB5-43560A25289E}">
      <dgm:prSet custT="1"/>
      <dgm:spPr>
        <a:solidFill>
          <a:srgbClr val="141D3C"/>
        </a:solidFill>
      </dgm:spPr>
      <dgm:t>
        <a:bodyPr/>
        <a:lstStyle/>
        <a:p>
          <a:pPr rtl="0"/>
          <a:r>
            <a:rPr lang="en-US" sz="1600" dirty="0">
              <a:latin typeface="Avenir Book" charset="0"/>
              <a:ea typeface="Avenir Book" charset="0"/>
              <a:cs typeface="Avenir Book" charset="0"/>
            </a:rPr>
            <a:t>Like other electrical safety tests, test parameters vary upon the standard.</a:t>
          </a:r>
        </a:p>
      </dgm:t>
    </dgm:pt>
    <dgm:pt modelId="{DF045E68-2E20-4126-B73A-8868566E48ED}" type="parTrans" cxnId="{129FB207-C613-4C04-85F8-5F7E399314F5}">
      <dgm:prSet/>
      <dgm:spPr/>
      <dgm:t>
        <a:bodyPr/>
        <a:lstStyle/>
        <a:p>
          <a:endParaRPr lang="en-US" sz="1600">
            <a:latin typeface="Avenir Book" charset="0"/>
            <a:ea typeface="Avenir Book" charset="0"/>
            <a:cs typeface="Avenir Book" charset="0"/>
          </a:endParaRPr>
        </a:p>
      </dgm:t>
    </dgm:pt>
    <dgm:pt modelId="{4D3D0AEA-98E7-4183-9C14-3DA33E73DAEE}" type="sibTrans" cxnId="{129FB207-C613-4C04-85F8-5F7E399314F5}">
      <dgm:prSet/>
      <dgm:spPr/>
      <dgm:t>
        <a:bodyPr/>
        <a:lstStyle/>
        <a:p>
          <a:endParaRPr lang="en-US" sz="1600">
            <a:latin typeface="Avenir Book" charset="0"/>
            <a:ea typeface="Avenir Book" charset="0"/>
            <a:cs typeface="Avenir Book" charset="0"/>
          </a:endParaRPr>
        </a:p>
      </dgm:t>
    </dgm:pt>
    <dgm:pt modelId="{CA1BA7E8-F7A3-4D17-83E7-58E8D8184FD4}">
      <dgm:prSet custT="1"/>
      <dgm:spPr>
        <a:solidFill>
          <a:srgbClr val="336195"/>
        </a:solidFill>
      </dgm:spPr>
      <dgm:t>
        <a:bodyPr/>
        <a:lstStyle/>
        <a:p>
          <a:pPr rtl="0"/>
          <a:r>
            <a:rPr lang="en-US" sz="1600" dirty="0">
              <a:latin typeface="Avenir Book" charset="0"/>
              <a:ea typeface="Avenir Book" charset="0"/>
              <a:cs typeface="Avenir Book" charset="0"/>
            </a:rPr>
            <a:t>EN 60204-1 Safety Of Machinery, specifies a 500V DC test between the power circuit conductors and protective bonding circuit, the resistance shall not be less than 1M</a:t>
          </a:r>
          <a:r>
            <a:rPr lang="el-GR" sz="1600" dirty="0">
              <a:latin typeface="Avenir Book" charset="0"/>
              <a:ea typeface="Avenir Book" charset="0"/>
              <a:cs typeface="Avenir Book" charset="0"/>
            </a:rPr>
            <a:t>Ω</a:t>
          </a:r>
          <a:r>
            <a:rPr lang="en-US" sz="1600" dirty="0">
              <a:latin typeface="Avenir Book" charset="0"/>
              <a:ea typeface="Avenir Book" charset="0"/>
              <a:cs typeface="Avenir Book" charset="0"/>
            </a:rPr>
            <a:t>.</a:t>
          </a:r>
        </a:p>
      </dgm:t>
    </dgm:pt>
    <dgm:pt modelId="{D2918721-F401-4186-9874-232CCF4F9E11}" type="parTrans" cxnId="{94E369FD-6290-4C65-A43D-B5414AE5129F}">
      <dgm:prSet/>
      <dgm:spPr/>
      <dgm:t>
        <a:bodyPr/>
        <a:lstStyle/>
        <a:p>
          <a:endParaRPr lang="en-US" sz="1600">
            <a:latin typeface="Avenir Book" charset="0"/>
            <a:ea typeface="Avenir Book" charset="0"/>
            <a:cs typeface="Avenir Book" charset="0"/>
          </a:endParaRPr>
        </a:p>
      </dgm:t>
    </dgm:pt>
    <dgm:pt modelId="{BBA003E5-C0DB-415A-AAF0-783D2B4450D7}" type="sibTrans" cxnId="{94E369FD-6290-4C65-A43D-B5414AE5129F}">
      <dgm:prSet/>
      <dgm:spPr/>
      <dgm:t>
        <a:bodyPr/>
        <a:lstStyle/>
        <a:p>
          <a:endParaRPr lang="en-US" sz="1600">
            <a:latin typeface="Avenir Book" charset="0"/>
            <a:ea typeface="Avenir Book" charset="0"/>
            <a:cs typeface="Avenir Book" charset="0"/>
          </a:endParaRPr>
        </a:p>
      </dgm:t>
    </dgm:pt>
    <dgm:pt modelId="{AB31B915-FACC-4124-A753-CA578BB23594}" type="pres">
      <dgm:prSet presAssocID="{E5262D42-98D7-4F88-AB3F-0005BC158349}" presName="Name0" presStyleCnt="0">
        <dgm:presLayoutVars>
          <dgm:dir/>
          <dgm:animLvl val="lvl"/>
          <dgm:resizeHandles val="exact"/>
        </dgm:presLayoutVars>
      </dgm:prSet>
      <dgm:spPr/>
    </dgm:pt>
    <dgm:pt modelId="{16075353-C1D8-4F75-872A-798385D6AAEB}" type="pres">
      <dgm:prSet presAssocID="{CA1BA7E8-F7A3-4D17-83E7-58E8D8184FD4}" presName="boxAndChildren" presStyleCnt="0"/>
      <dgm:spPr/>
    </dgm:pt>
    <dgm:pt modelId="{CD1FA4BD-847E-47E1-B0E3-E1D5798C0F6B}" type="pres">
      <dgm:prSet presAssocID="{CA1BA7E8-F7A3-4D17-83E7-58E8D8184FD4}" presName="parentTextBox" presStyleLbl="node1" presStyleIdx="0" presStyleCnt="2"/>
      <dgm:spPr/>
    </dgm:pt>
    <dgm:pt modelId="{BB6FB3F6-8A5F-47D5-A212-E42421268A3F}" type="pres">
      <dgm:prSet presAssocID="{4D3D0AEA-98E7-4183-9C14-3DA33E73DAEE}" presName="sp" presStyleCnt="0"/>
      <dgm:spPr/>
    </dgm:pt>
    <dgm:pt modelId="{A1C7CC76-8247-4CDD-8B04-CCACC604E647}" type="pres">
      <dgm:prSet presAssocID="{90B39C64-665B-48F2-ADB5-43560A25289E}" presName="arrowAndChildren" presStyleCnt="0"/>
      <dgm:spPr/>
    </dgm:pt>
    <dgm:pt modelId="{F00B8E6D-6DB1-4581-ABC4-8EC75760A293}" type="pres">
      <dgm:prSet presAssocID="{90B39C64-665B-48F2-ADB5-43560A25289E}" presName="parentTextArrow" presStyleLbl="node1" presStyleIdx="1" presStyleCnt="2"/>
      <dgm:spPr/>
    </dgm:pt>
  </dgm:ptLst>
  <dgm:cxnLst>
    <dgm:cxn modelId="{129FB207-C613-4C04-85F8-5F7E399314F5}" srcId="{E5262D42-98D7-4F88-AB3F-0005BC158349}" destId="{90B39C64-665B-48F2-ADB5-43560A25289E}" srcOrd="0" destOrd="0" parTransId="{DF045E68-2E20-4126-B73A-8868566E48ED}" sibTransId="{4D3D0AEA-98E7-4183-9C14-3DA33E73DAEE}"/>
    <dgm:cxn modelId="{B294A226-A2E4-496B-8E04-F52D1BF5D678}" type="presOf" srcId="{CA1BA7E8-F7A3-4D17-83E7-58E8D8184FD4}" destId="{CD1FA4BD-847E-47E1-B0E3-E1D5798C0F6B}" srcOrd="0" destOrd="0" presId="urn:microsoft.com/office/officeart/2005/8/layout/process4"/>
    <dgm:cxn modelId="{7621042E-896F-413C-BF5A-C0E9610FDD1B}" type="presOf" srcId="{E5262D42-98D7-4F88-AB3F-0005BC158349}" destId="{AB31B915-FACC-4124-A753-CA578BB23594}" srcOrd="0" destOrd="0" presId="urn:microsoft.com/office/officeart/2005/8/layout/process4"/>
    <dgm:cxn modelId="{3694BBBD-2160-4E8D-896A-83EC377CB19B}" type="presOf" srcId="{90B39C64-665B-48F2-ADB5-43560A25289E}" destId="{F00B8E6D-6DB1-4581-ABC4-8EC75760A293}" srcOrd="0" destOrd="0" presId="urn:microsoft.com/office/officeart/2005/8/layout/process4"/>
    <dgm:cxn modelId="{94E369FD-6290-4C65-A43D-B5414AE5129F}" srcId="{E5262D42-98D7-4F88-AB3F-0005BC158349}" destId="{CA1BA7E8-F7A3-4D17-83E7-58E8D8184FD4}" srcOrd="1" destOrd="0" parTransId="{D2918721-F401-4186-9874-232CCF4F9E11}" sibTransId="{BBA003E5-C0DB-415A-AAF0-783D2B4450D7}"/>
    <dgm:cxn modelId="{ABF41345-CAEA-47D4-ADEE-910730A80FCD}" type="presParOf" srcId="{AB31B915-FACC-4124-A753-CA578BB23594}" destId="{16075353-C1D8-4F75-872A-798385D6AAEB}" srcOrd="0" destOrd="0" presId="urn:microsoft.com/office/officeart/2005/8/layout/process4"/>
    <dgm:cxn modelId="{6BF09810-369F-4D75-A63F-A4409B05C6D2}" type="presParOf" srcId="{16075353-C1D8-4F75-872A-798385D6AAEB}" destId="{CD1FA4BD-847E-47E1-B0E3-E1D5798C0F6B}" srcOrd="0" destOrd="0" presId="urn:microsoft.com/office/officeart/2005/8/layout/process4"/>
    <dgm:cxn modelId="{686477FC-638C-49D2-AC24-D12D20F9CF7C}" type="presParOf" srcId="{AB31B915-FACC-4124-A753-CA578BB23594}" destId="{BB6FB3F6-8A5F-47D5-A212-E42421268A3F}" srcOrd="1" destOrd="0" presId="urn:microsoft.com/office/officeart/2005/8/layout/process4"/>
    <dgm:cxn modelId="{4E535855-8278-499C-A9C5-2AB88B5AAEDF}" type="presParOf" srcId="{AB31B915-FACC-4124-A753-CA578BB23594}" destId="{A1C7CC76-8247-4CDD-8B04-CCACC604E647}" srcOrd="2" destOrd="0" presId="urn:microsoft.com/office/officeart/2005/8/layout/process4"/>
    <dgm:cxn modelId="{C88C722F-7825-4C56-8072-92848AD01293}" type="presParOf" srcId="{A1C7CC76-8247-4CDD-8B04-CCACC604E647}" destId="{F00B8E6D-6DB1-4581-ABC4-8EC75760A2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36CC8F-2CCE-4618-AB5C-9D9D1E63151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9322AFA-B4CB-4C9A-9F7D-A085DDFD9C7F}">
      <dgm:prSet custT="1"/>
      <dgm:spPr>
        <a:solidFill>
          <a:srgbClr val="141D3C"/>
        </a:solidFill>
      </dgm:spPr>
      <dgm:t>
        <a:bodyPr/>
        <a:lstStyle/>
        <a:p>
          <a:pPr rtl="0"/>
          <a:r>
            <a:rPr lang="en-US" sz="1600" dirty="0">
              <a:latin typeface="Avenir Book" charset="0"/>
              <a:ea typeface="Avenir Book" charset="0"/>
              <a:cs typeface="Avenir Book" charset="0"/>
            </a:rPr>
            <a:t>Line Current Test are performed on electrical products to measure the leakage current which could flow through a person while the product is operating.</a:t>
          </a:r>
        </a:p>
      </dgm:t>
    </dgm:pt>
    <dgm:pt modelId="{57AE8165-4F07-467C-B99B-438CC270CD31}" type="parTrans" cxnId="{2C4E14E2-1674-4C2B-B279-9BB8650C0A2D}">
      <dgm:prSet/>
      <dgm:spPr/>
      <dgm:t>
        <a:bodyPr/>
        <a:lstStyle/>
        <a:p>
          <a:endParaRPr lang="en-US" sz="1600">
            <a:latin typeface="Avenir Book" charset="0"/>
            <a:ea typeface="Avenir Book" charset="0"/>
            <a:cs typeface="Avenir Book" charset="0"/>
          </a:endParaRPr>
        </a:p>
      </dgm:t>
    </dgm:pt>
    <dgm:pt modelId="{4A128DCA-BBA4-415B-B054-9F158E50DB83}" type="sibTrans" cxnId="{2C4E14E2-1674-4C2B-B279-9BB8650C0A2D}">
      <dgm:prSet/>
      <dgm:spPr/>
      <dgm:t>
        <a:bodyPr/>
        <a:lstStyle/>
        <a:p>
          <a:endParaRPr lang="en-US" sz="1600">
            <a:latin typeface="Avenir Book" charset="0"/>
            <a:ea typeface="Avenir Book" charset="0"/>
            <a:cs typeface="Avenir Book" charset="0"/>
          </a:endParaRPr>
        </a:p>
      </dgm:t>
    </dgm:pt>
    <dgm:pt modelId="{0BD06FC3-DDF6-4AE1-B405-89D06AD839E5}">
      <dgm:prSet custT="1"/>
      <dgm:spPr>
        <a:solidFill>
          <a:srgbClr val="1D2B59"/>
        </a:solidFill>
      </dgm:spPr>
      <dgm:t>
        <a:bodyPr/>
        <a:lstStyle/>
        <a:p>
          <a:pPr rtl="0"/>
          <a:r>
            <a:rPr lang="en-US" sz="1600">
              <a:latin typeface="Avenir Book" charset="0"/>
              <a:ea typeface="Avenir Book" charset="0"/>
              <a:cs typeface="Avenir Book" charset="0"/>
            </a:rPr>
            <a:t>A measuring device (MD) is used to simulate the impedance of the human body under different conditions depending upon the application of the product.</a:t>
          </a:r>
        </a:p>
      </dgm:t>
    </dgm:pt>
    <dgm:pt modelId="{7C9A1076-41CC-4093-9029-E3230A0358B9}" type="parTrans" cxnId="{1D42E901-B0B6-4EC1-9CB0-A5A7A5F9CBB4}">
      <dgm:prSet/>
      <dgm:spPr/>
      <dgm:t>
        <a:bodyPr/>
        <a:lstStyle/>
        <a:p>
          <a:endParaRPr lang="en-US" sz="1600">
            <a:latin typeface="Avenir Book" charset="0"/>
            <a:ea typeface="Avenir Book" charset="0"/>
            <a:cs typeface="Avenir Book" charset="0"/>
          </a:endParaRPr>
        </a:p>
      </dgm:t>
    </dgm:pt>
    <dgm:pt modelId="{4A235C12-CB4B-44BA-A8DE-1A4EE43B826C}" type="sibTrans" cxnId="{1D42E901-B0B6-4EC1-9CB0-A5A7A5F9CBB4}">
      <dgm:prSet/>
      <dgm:spPr/>
      <dgm:t>
        <a:bodyPr/>
        <a:lstStyle/>
        <a:p>
          <a:endParaRPr lang="en-US" sz="1600">
            <a:latin typeface="Avenir Book" charset="0"/>
            <a:ea typeface="Avenir Book" charset="0"/>
            <a:cs typeface="Avenir Book" charset="0"/>
          </a:endParaRPr>
        </a:p>
      </dgm:t>
    </dgm:pt>
    <dgm:pt modelId="{C3A44129-C806-4F8A-BD79-7D9DAC46E6A7}">
      <dgm:prSet custT="1"/>
      <dgm:spPr>
        <a:solidFill>
          <a:srgbClr val="2C5581"/>
        </a:solidFill>
      </dgm:spPr>
      <dgm:t>
        <a:bodyPr/>
        <a:lstStyle/>
        <a:p>
          <a:pPr rtl="0"/>
          <a:r>
            <a:rPr lang="en-US" sz="1600" dirty="0">
              <a:latin typeface="Avenir Book" charset="0"/>
              <a:ea typeface="Avenir Book" charset="0"/>
              <a:cs typeface="Avenir Book" charset="0"/>
            </a:rPr>
            <a:t>Test is run under both normal and single fault conditions and reversed polarity on the input line power at 110% of rated input.</a:t>
          </a:r>
        </a:p>
      </dgm:t>
    </dgm:pt>
    <dgm:pt modelId="{725B03A5-3BCD-4731-83DA-7F182F4079E7}" type="parTrans" cxnId="{7BBE5D51-1CF0-4A6C-B819-688A2BFBE366}">
      <dgm:prSet/>
      <dgm:spPr/>
      <dgm:t>
        <a:bodyPr/>
        <a:lstStyle/>
        <a:p>
          <a:endParaRPr lang="en-US" sz="1600">
            <a:latin typeface="Avenir Book" charset="0"/>
            <a:ea typeface="Avenir Book" charset="0"/>
            <a:cs typeface="Avenir Book" charset="0"/>
          </a:endParaRPr>
        </a:p>
      </dgm:t>
    </dgm:pt>
    <dgm:pt modelId="{660AD38B-6259-413B-81BD-9F86D44E4CA5}" type="sibTrans" cxnId="{7BBE5D51-1CF0-4A6C-B819-688A2BFBE366}">
      <dgm:prSet/>
      <dgm:spPr/>
      <dgm:t>
        <a:bodyPr/>
        <a:lstStyle/>
        <a:p>
          <a:endParaRPr lang="en-US" sz="1600">
            <a:latin typeface="Avenir Book" charset="0"/>
            <a:ea typeface="Avenir Book" charset="0"/>
            <a:cs typeface="Avenir Book" charset="0"/>
          </a:endParaRPr>
        </a:p>
      </dgm:t>
    </dgm:pt>
    <dgm:pt modelId="{F7F43930-234B-428B-9BB2-7F7CD341C2A1}">
      <dgm:prSet custT="1"/>
      <dgm:spPr>
        <a:solidFill>
          <a:srgbClr val="87D6F4"/>
        </a:solidFill>
      </dgm:spPr>
      <dgm:t>
        <a:bodyPr/>
        <a:lstStyle/>
        <a:p>
          <a:pPr rtl="0"/>
          <a:r>
            <a:rPr lang="en-US" sz="1600">
              <a:latin typeface="Avenir Book" charset="0"/>
              <a:ea typeface="Avenir Book" charset="0"/>
              <a:cs typeface="Avenir Book" charset="0"/>
            </a:rPr>
            <a:t>Most commonly performed on medical equipment.</a:t>
          </a:r>
        </a:p>
      </dgm:t>
    </dgm:pt>
    <dgm:pt modelId="{A7F3FCA2-5831-4434-831F-D43AC23E1CB4}" type="parTrans" cxnId="{4E91DF23-B182-45DA-A7AD-268136D7E906}">
      <dgm:prSet/>
      <dgm:spPr/>
      <dgm:t>
        <a:bodyPr/>
        <a:lstStyle/>
        <a:p>
          <a:endParaRPr lang="en-US" sz="1600">
            <a:latin typeface="Avenir Book" charset="0"/>
            <a:ea typeface="Avenir Book" charset="0"/>
            <a:cs typeface="Avenir Book" charset="0"/>
          </a:endParaRPr>
        </a:p>
      </dgm:t>
    </dgm:pt>
    <dgm:pt modelId="{9C614D82-2FCA-494B-A494-E0034C8A431D}" type="sibTrans" cxnId="{4E91DF23-B182-45DA-A7AD-268136D7E906}">
      <dgm:prSet/>
      <dgm:spPr/>
      <dgm:t>
        <a:bodyPr/>
        <a:lstStyle/>
        <a:p>
          <a:endParaRPr lang="en-US" sz="1600">
            <a:latin typeface="Avenir Book" charset="0"/>
            <a:ea typeface="Avenir Book" charset="0"/>
            <a:cs typeface="Avenir Book" charset="0"/>
          </a:endParaRPr>
        </a:p>
      </dgm:t>
    </dgm:pt>
    <dgm:pt modelId="{8A93BE0D-4907-46DD-BA4D-FC625C2BA569}" type="pres">
      <dgm:prSet presAssocID="{5436CC8F-2CCE-4618-AB5C-9D9D1E631514}" presName="Name0" presStyleCnt="0">
        <dgm:presLayoutVars>
          <dgm:dir/>
          <dgm:animLvl val="lvl"/>
          <dgm:resizeHandles val="exact"/>
        </dgm:presLayoutVars>
      </dgm:prSet>
      <dgm:spPr/>
    </dgm:pt>
    <dgm:pt modelId="{E57E07C7-94F6-4A0A-A479-1A9DEAFF8307}" type="pres">
      <dgm:prSet presAssocID="{F7F43930-234B-428B-9BB2-7F7CD341C2A1}" presName="boxAndChildren" presStyleCnt="0"/>
      <dgm:spPr/>
    </dgm:pt>
    <dgm:pt modelId="{91CEBEFB-165C-46BF-9038-4FD1EBC8EB2E}" type="pres">
      <dgm:prSet presAssocID="{F7F43930-234B-428B-9BB2-7F7CD341C2A1}" presName="parentTextBox" presStyleLbl="node1" presStyleIdx="0" presStyleCnt="4"/>
      <dgm:spPr/>
    </dgm:pt>
    <dgm:pt modelId="{5915891D-766E-4B38-A440-7D9E99683712}" type="pres">
      <dgm:prSet presAssocID="{660AD38B-6259-413B-81BD-9F86D44E4CA5}" presName="sp" presStyleCnt="0"/>
      <dgm:spPr/>
    </dgm:pt>
    <dgm:pt modelId="{74B7B440-A092-409B-AD51-66FB18EA1BA4}" type="pres">
      <dgm:prSet presAssocID="{C3A44129-C806-4F8A-BD79-7D9DAC46E6A7}" presName="arrowAndChildren" presStyleCnt="0"/>
      <dgm:spPr/>
    </dgm:pt>
    <dgm:pt modelId="{820A3BFF-2A2E-4695-9219-807EBCCB0DDC}" type="pres">
      <dgm:prSet presAssocID="{C3A44129-C806-4F8A-BD79-7D9DAC46E6A7}" presName="parentTextArrow" presStyleLbl="node1" presStyleIdx="1" presStyleCnt="4"/>
      <dgm:spPr/>
    </dgm:pt>
    <dgm:pt modelId="{ED849B87-0982-4364-BF52-5557BD2CB4A3}" type="pres">
      <dgm:prSet presAssocID="{4A235C12-CB4B-44BA-A8DE-1A4EE43B826C}" presName="sp" presStyleCnt="0"/>
      <dgm:spPr/>
    </dgm:pt>
    <dgm:pt modelId="{F043E808-5073-4B02-970C-B78595B2D193}" type="pres">
      <dgm:prSet presAssocID="{0BD06FC3-DDF6-4AE1-B405-89D06AD839E5}" presName="arrowAndChildren" presStyleCnt="0"/>
      <dgm:spPr/>
    </dgm:pt>
    <dgm:pt modelId="{88471A94-14EB-46F7-8BC2-ECD045EA9BCD}" type="pres">
      <dgm:prSet presAssocID="{0BD06FC3-DDF6-4AE1-B405-89D06AD839E5}" presName="parentTextArrow" presStyleLbl="node1" presStyleIdx="2" presStyleCnt="4"/>
      <dgm:spPr/>
    </dgm:pt>
    <dgm:pt modelId="{B7A576A3-3A5B-46D7-B87A-4F4F1DA7D11F}" type="pres">
      <dgm:prSet presAssocID="{4A128DCA-BBA4-415B-B054-9F158E50DB83}" presName="sp" presStyleCnt="0"/>
      <dgm:spPr/>
    </dgm:pt>
    <dgm:pt modelId="{11B9CAB8-F618-4E6C-9155-DFC41D24326D}" type="pres">
      <dgm:prSet presAssocID="{89322AFA-B4CB-4C9A-9F7D-A085DDFD9C7F}" presName="arrowAndChildren" presStyleCnt="0"/>
      <dgm:spPr/>
    </dgm:pt>
    <dgm:pt modelId="{2DDA3869-6FB5-42D4-B993-CE9482F71272}" type="pres">
      <dgm:prSet presAssocID="{89322AFA-B4CB-4C9A-9F7D-A085DDFD9C7F}" presName="parentTextArrow" presStyleLbl="node1" presStyleIdx="3" presStyleCnt="4"/>
      <dgm:spPr/>
    </dgm:pt>
  </dgm:ptLst>
  <dgm:cxnLst>
    <dgm:cxn modelId="{B9EF6400-409A-45CE-99DD-8CF36C1BBA84}" type="presOf" srcId="{C3A44129-C806-4F8A-BD79-7D9DAC46E6A7}" destId="{820A3BFF-2A2E-4695-9219-807EBCCB0DDC}" srcOrd="0" destOrd="0" presId="urn:microsoft.com/office/officeart/2005/8/layout/process4"/>
    <dgm:cxn modelId="{1D42E901-B0B6-4EC1-9CB0-A5A7A5F9CBB4}" srcId="{5436CC8F-2CCE-4618-AB5C-9D9D1E631514}" destId="{0BD06FC3-DDF6-4AE1-B405-89D06AD839E5}" srcOrd="1" destOrd="0" parTransId="{7C9A1076-41CC-4093-9029-E3230A0358B9}" sibTransId="{4A235C12-CB4B-44BA-A8DE-1A4EE43B826C}"/>
    <dgm:cxn modelId="{6D5A620F-6223-478E-9CA5-C29EEF85E08A}" type="presOf" srcId="{5436CC8F-2CCE-4618-AB5C-9D9D1E631514}" destId="{8A93BE0D-4907-46DD-BA4D-FC625C2BA569}" srcOrd="0" destOrd="0" presId="urn:microsoft.com/office/officeart/2005/8/layout/process4"/>
    <dgm:cxn modelId="{4E91DF23-B182-45DA-A7AD-268136D7E906}" srcId="{5436CC8F-2CCE-4618-AB5C-9D9D1E631514}" destId="{F7F43930-234B-428B-9BB2-7F7CD341C2A1}" srcOrd="3" destOrd="0" parTransId="{A7F3FCA2-5831-4434-831F-D43AC23E1CB4}" sibTransId="{9C614D82-2FCA-494B-A494-E0034C8A431D}"/>
    <dgm:cxn modelId="{59128A3F-D6A0-4A43-8578-1F9EE04EDC33}" type="presOf" srcId="{F7F43930-234B-428B-9BB2-7F7CD341C2A1}" destId="{91CEBEFB-165C-46BF-9038-4FD1EBC8EB2E}" srcOrd="0" destOrd="0" presId="urn:microsoft.com/office/officeart/2005/8/layout/process4"/>
    <dgm:cxn modelId="{7BBE5D51-1CF0-4A6C-B819-688A2BFBE366}" srcId="{5436CC8F-2CCE-4618-AB5C-9D9D1E631514}" destId="{C3A44129-C806-4F8A-BD79-7D9DAC46E6A7}" srcOrd="2" destOrd="0" parTransId="{725B03A5-3BCD-4731-83DA-7F182F4079E7}" sibTransId="{660AD38B-6259-413B-81BD-9F86D44E4CA5}"/>
    <dgm:cxn modelId="{78D78199-574A-4351-BCEF-ACAADE7456F4}" type="presOf" srcId="{89322AFA-B4CB-4C9A-9F7D-A085DDFD9C7F}" destId="{2DDA3869-6FB5-42D4-B993-CE9482F71272}" srcOrd="0" destOrd="0" presId="urn:microsoft.com/office/officeart/2005/8/layout/process4"/>
    <dgm:cxn modelId="{2C4E14E2-1674-4C2B-B279-9BB8650C0A2D}" srcId="{5436CC8F-2CCE-4618-AB5C-9D9D1E631514}" destId="{89322AFA-B4CB-4C9A-9F7D-A085DDFD9C7F}" srcOrd="0" destOrd="0" parTransId="{57AE8165-4F07-467C-B99B-438CC270CD31}" sibTransId="{4A128DCA-BBA4-415B-B054-9F158E50DB83}"/>
    <dgm:cxn modelId="{A965FBFD-C9A0-4E41-8267-4A8FB88BA944}" type="presOf" srcId="{0BD06FC3-DDF6-4AE1-B405-89D06AD839E5}" destId="{88471A94-14EB-46F7-8BC2-ECD045EA9BCD}" srcOrd="0" destOrd="0" presId="urn:microsoft.com/office/officeart/2005/8/layout/process4"/>
    <dgm:cxn modelId="{3B56D92C-6898-48C3-97A4-8089E227C3A6}" type="presParOf" srcId="{8A93BE0D-4907-46DD-BA4D-FC625C2BA569}" destId="{E57E07C7-94F6-4A0A-A479-1A9DEAFF8307}" srcOrd="0" destOrd="0" presId="urn:microsoft.com/office/officeart/2005/8/layout/process4"/>
    <dgm:cxn modelId="{E2216E1A-1A5C-4543-AA92-769126A39FA3}" type="presParOf" srcId="{E57E07C7-94F6-4A0A-A479-1A9DEAFF8307}" destId="{91CEBEFB-165C-46BF-9038-4FD1EBC8EB2E}" srcOrd="0" destOrd="0" presId="urn:microsoft.com/office/officeart/2005/8/layout/process4"/>
    <dgm:cxn modelId="{60850A14-D62F-4ED7-877A-EA995EC0E1FC}" type="presParOf" srcId="{8A93BE0D-4907-46DD-BA4D-FC625C2BA569}" destId="{5915891D-766E-4B38-A440-7D9E99683712}" srcOrd="1" destOrd="0" presId="urn:microsoft.com/office/officeart/2005/8/layout/process4"/>
    <dgm:cxn modelId="{DE0AEBFE-1EF9-42A5-8AD0-FAA211332A6E}" type="presParOf" srcId="{8A93BE0D-4907-46DD-BA4D-FC625C2BA569}" destId="{74B7B440-A092-409B-AD51-66FB18EA1BA4}" srcOrd="2" destOrd="0" presId="urn:microsoft.com/office/officeart/2005/8/layout/process4"/>
    <dgm:cxn modelId="{77781D3E-D908-493C-B591-53AC68D3D999}" type="presParOf" srcId="{74B7B440-A092-409B-AD51-66FB18EA1BA4}" destId="{820A3BFF-2A2E-4695-9219-807EBCCB0DDC}" srcOrd="0" destOrd="0" presId="urn:microsoft.com/office/officeart/2005/8/layout/process4"/>
    <dgm:cxn modelId="{19A13808-4939-44CB-B871-B9D2E39A5B2E}" type="presParOf" srcId="{8A93BE0D-4907-46DD-BA4D-FC625C2BA569}" destId="{ED849B87-0982-4364-BF52-5557BD2CB4A3}" srcOrd="3" destOrd="0" presId="urn:microsoft.com/office/officeart/2005/8/layout/process4"/>
    <dgm:cxn modelId="{2947C72C-6B93-4F86-A34D-F0676D174AAB}" type="presParOf" srcId="{8A93BE0D-4907-46DD-BA4D-FC625C2BA569}" destId="{F043E808-5073-4B02-970C-B78595B2D193}" srcOrd="4" destOrd="0" presId="urn:microsoft.com/office/officeart/2005/8/layout/process4"/>
    <dgm:cxn modelId="{C90E2513-C48F-40B3-AAB6-215803A5D393}" type="presParOf" srcId="{F043E808-5073-4B02-970C-B78595B2D193}" destId="{88471A94-14EB-46F7-8BC2-ECD045EA9BCD}" srcOrd="0" destOrd="0" presId="urn:microsoft.com/office/officeart/2005/8/layout/process4"/>
    <dgm:cxn modelId="{F204C891-7DCE-4F01-81EF-BCE390106EC5}" type="presParOf" srcId="{8A93BE0D-4907-46DD-BA4D-FC625C2BA569}" destId="{B7A576A3-3A5B-46D7-B87A-4F4F1DA7D11F}" srcOrd="5" destOrd="0" presId="urn:microsoft.com/office/officeart/2005/8/layout/process4"/>
    <dgm:cxn modelId="{2F1DC3D6-7776-41AA-A583-3406CA8C3785}" type="presParOf" srcId="{8A93BE0D-4907-46DD-BA4D-FC625C2BA569}" destId="{11B9CAB8-F618-4E6C-9155-DFC41D24326D}" srcOrd="6" destOrd="0" presId="urn:microsoft.com/office/officeart/2005/8/layout/process4"/>
    <dgm:cxn modelId="{0541FB48-3A05-4AF6-A978-6D98411A0E0D}" type="presParOf" srcId="{11B9CAB8-F618-4E6C-9155-DFC41D24326D}" destId="{2DDA3869-6FB5-42D4-B993-CE9482F7127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A9E5A8-F816-4224-9A8D-53CBFEF146C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6BD073A-43CB-44B5-9027-5D37D2CA55D2}">
      <dgm:prSet/>
      <dgm:spPr>
        <a:solidFill>
          <a:srgbClr val="141D3C"/>
        </a:solidFill>
      </dgm:spPr>
      <dgm:t>
        <a:bodyPr/>
        <a:lstStyle/>
        <a:p>
          <a:pPr rtl="0"/>
          <a:r>
            <a:rPr lang="en-US" dirty="0">
              <a:latin typeface="Avenir Book" charset="0"/>
              <a:ea typeface="Avenir Book" charset="0"/>
              <a:cs typeface="Avenir Book" charset="0"/>
            </a:rPr>
            <a:t>Do not attempt to perform tests on a product that are not meant to be performed for that product.</a:t>
          </a:r>
        </a:p>
      </dgm:t>
    </dgm:pt>
    <dgm:pt modelId="{D31F9191-E051-4714-911A-286DBCE7AD9F}" type="parTrans" cxnId="{2C51AC7C-AC7E-4771-8958-F9B41C440922}">
      <dgm:prSet/>
      <dgm:spPr/>
      <dgm:t>
        <a:bodyPr/>
        <a:lstStyle/>
        <a:p>
          <a:endParaRPr lang="en-US"/>
        </a:p>
      </dgm:t>
    </dgm:pt>
    <dgm:pt modelId="{5B778C46-54B5-45E6-AA00-8E0CE5E02789}" type="sibTrans" cxnId="{2C51AC7C-AC7E-4771-8958-F9B41C440922}">
      <dgm:prSet/>
      <dgm:spPr/>
      <dgm:t>
        <a:bodyPr/>
        <a:lstStyle/>
        <a:p>
          <a:endParaRPr lang="en-US"/>
        </a:p>
      </dgm:t>
    </dgm:pt>
    <dgm:pt modelId="{4FD1B374-975D-492C-B43E-4D896DB4ACDB}">
      <dgm:prSet/>
      <dgm:spPr>
        <a:solidFill>
          <a:srgbClr val="1D2B59"/>
        </a:solidFill>
      </dgm:spPr>
      <dgm:t>
        <a:bodyPr/>
        <a:lstStyle/>
        <a:p>
          <a:pPr rtl="0"/>
          <a:r>
            <a:rPr lang="en-US"/>
            <a:t>Do not  attempt to use a testing device if not familiar with it.</a:t>
          </a:r>
        </a:p>
      </dgm:t>
    </dgm:pt>
    <dgm:pt modelId="{5A86071C-5677-40FA-9F99-4E70E45B0BAC}" type="parTrans" cxnId="{349EF2AF-28F7-45C6-962F-FFFEC3A29DA5}">
      <dgm:prSet/>
      <dgm:spPr/>
      <dgm:t>
        <a:bodyPr/>
        <a:lstStyle/>
        <a:p>
          <a:endParaRPr lang="en-US"/>
        </a:p>
      </dgm:t>
    </dgm:pt>
    <dgm:pt modelId="{998F989C-6C5D-4F32-9C33-852F279A1AB2}" type="sibTrans" cxnId="{349EF2AF-28F7-45C6-962F-FFFEC3A29DA5}">
      <dgm:prSet/>
      <dgm:spPr/>
      <dgm:t>
        <a:bodyPr/>
        <a:lstStyle/>
        <a:p>
          <a:endParaRPr lang="en-US"/>
        </a:p>
      </dgm:t>
    </dgm:pt>
    <dgm:pt modelId="{BA16D007-28D7-4DE2-A21E-1221E1923705}">
      <dgm:prSet/>
      <dgm:spPr>
        <a:solidFill>
          <a:srgbClr val="2C5581"/>
        </a:solidFill>
      </dgm:spPr>
      <dgm:t>
        <a:bodyPr/>
        <a:lstStyle/>
        <a:p>
          <a:pPr rtl="0"/>
          <a:r>
            <a:rPr lang="en-US"/>
            <a:t>Do not attempt to power up a test device with an unknown power source or outlet.</a:t>
          </a:r>
        </a:p>
      </dgm:t>
    </dgm:pt>
    <dgm:pt modelId="{54BE492E-FDD1-46D4-8D23-958804A2BD8A}" type="parTrans" cxnId="{BA3E7E68-DAD4-4435-AFC9-E82FECE10C5C}">
      <dgm:prSet/>
      <dgm:spPr/>
      <dgm:t>
        <a:bodyPr/>
        <a:lstStyle/>
        <a:p>
          <a:endParaRPr lang="en-US"/>
        </a:p>
      </dgm:t>
    </dgm:pt>
    <dgm:pt modelId="{D3E82690-4982-4C99-B070-6519ABAC747F}" type="sibTrans" cxnId="{BA3E7E68-DAD4-4435-AFC9-E82FECE10C5C}">
      <dgm:prSet/>
      <dgm:spPr/>
      <dgm:t>
        <a:bodyPr/>
        <a:lstStyle/>
        <a:p>
          <a:endParaRPr lang="en-US"/>
        </a:p>
      </dgm:t>
    </dgm:pt>
    <dgm:pt modelId="{02C7C7E2-014D-426C-AF5B-E18D3AC83FAC}">
      <dgm:prSet/>
      <dgm:spPr>
        <a:solidFill>
          <a:srgbClr val="87D6F4"/>
        </a:solidFill>
      </dgm:spPr>
      <dgm:t>
        <a:bodyPr/>
        <a:lstStyle/>
        <a:p>
          <a:pPr rtl="0"/>
          <a:r>
            <a:rPr lang="en-US"/>
            <a:t>Do not assume anything about the functionality of a test device. Always read the manual.</a:t>
          </a:r>
        </a:p>
      </dgm:t>
    </dgm:pt>
    <dgm:pt modelId="{575536B5-340F-4B6D-99E8-A3598CA71283}" type="parTrans" cxnId="{2C59A2A5-5562-4096-8E2A-6C984388F374}">
      <dgm:prSet/>
      <dgm:spPr/>
      <dgm:t>
        <a:bodyPr/>
        <a:lstStyle/>
        <a:p>
          <a:endParaRPr lang="en-US"/>
        </a:p>
      </dgm:t>
    </dgm:pt>
    <dgm:pt modelId="{BA1BE60E-C0AB-4C72-96FE-7A4411BB11B9}" type="sibTrans" cxnId="{2C59A2A5-5562-4096-8E2A-6C984388F374}">
      <dgm:prSet/>
      <dgm:spPr/>
      <dgm:t>
        <a:bodyPr/>
        <a:lstStyle/>
        <a:p>
          <a:endParaRPr lang="en-US"/>
        </a:p>
      </dgm:t>
    </dgm:pt>
    <dgm:pt modelId="{08C31427-AD54-428E-9F53-F3BE68CC40F7}" type="pres">
      <dgm:prSet presAssocID="{BAA9E5A8-F816-4224-9A8D-53CBFEF146C7}" presName="Name0" presStyleCnt="0">
        <dgm:presLayoutVars>
          <dgm:dir/>
          <dgm:animLvl val="lvl"/>
          <dgm:resizeHandles val="exact"/>
        </dgm:presLayoutVars>
      </dgm:prSet>
      <dgm:spPr/>
    </dgm:pt>
    <dgm:pt modelId="{86EE8F5E-2ADF-461A-936D-374004CC64F9}" type="pres">
      <dgm:prSet presAssocID="{02C7C7E2-014D-426C-AF5B-E18D3AC83FAC}" presName="boxAndChildren" presStyleCnt="0"/>
      <dgm:spPr/>
    </dgm:pt>
    <dgm:pt modelId="{842DBDE0-C61E-4AD3-8CCA-49E4A661268A}" type="pres">
      <dgm:prSet presAssocID="{02C7C7E2-014D-426C-AF5B-E18D3AC83FAC}" presName="parentTextBox" presStyleLbl="node1" presStyleIdx="0" presStyleCnt="4"/>
      <dgm:spPr/>
    </dgm:pt>
    <dgm:pt modelId="{31AF5B0C-2EF5-4542-82D3-F5ABF6AEBE44}" type="pres">
      <dgm:prSet presAssocID="{D3E82690-4982-4C99-B070-6519ABAC747F}" presName="sp" presStyleCnt="0"/>
      <dgm:spPr/>
    </dgm:pt>
    <dgm:pt modelId="{61DFB54A-7818-4F49-B08B-E4A526C7F22B}" type="pres">
      <dgm:prSet presAssocID="{BA16D007-28D7-4DE2-A21E-1221E1923705}" presName="arrowAndChildren" presStyleCnt="0"/>
      <dgm:spPr/>
    </dgm:pt>
    <dgm:pt modelId="{E8D24E07-31CB-4944-8ABA-F09CD690D55A}" type="pres">
      <dgm:prSet presAssocID="{BA16D007-28D7-4DE2-A21E-1221E1923705}" presName="parentTextArrow" presStyleLbl="node1" presStyleIdx="1" presStyleCnt="4"/>
      <dgm:spPr/>
    </dgm:pt>
    <dgm:pt modelId="{48A1708B-A102-487D-8DA0-0C672588DA16}" type="pres">
      <dgm:prSet presAssocID="{998F989C-6C5D-4F32-9C33-852F279A1AB2}" presName="sp" presStyleCnt="0"/>
      <dgm:spPr/>
    </dgm:pt>
    <dgm:pt modelId="{0579B911-272C-498B-B64C-6F15CC549A53}" type="pres">
      <dgm:prSet presAssocID="{4FD1B374-975D-492C-B43E-4D896DB4ACDB}" presName="arrowAndChildren" presStyleCnt="0"/>
      <dgm:spPr/>
    </dgm:pt>
    <dgm:pt modelId="{5A0BE5C1-24A2-41F0-8D01-D7D1FB256B10}" type="pres">
      <dgm:prSet presAssocID="{4FD1B374-975D-492C-B43E-4D896DB4ACDB}" presName="parentTextArrow" presStyleLbl="node1" presStyleIdx="2" presStyleCnt="4"/>
      <dgm:spPr/>
    </dgm:pt>
    <dgm:pt modelId="{CC9638D1-EE65-46FD-A188-84A40F680184}" type="pres">
      <dgm:prSet presAssocID="{5B778C46-54B5-45E6-AA00-8E0CE5E02789}" presName="sp" presStyleCnt="0"/>
      <dgm:spPr/>
    </dgm:pt>
    <dgm:pt modelId="{248A7E37-79AE-4543-95D1-BD5E9E61A6A2}" type="pres">
      <dgm:prSet presAssocID="{26BD073A-43CB-44B5-9027-5D37D2CA55D2}" presName="arrowAndChildren" presStyleCnt="0"/>
      <dgm:spPr/>
    </dgm:pt>
    <dgm:pt modelId="{B3EB2E4B-46D1-4CAD-B801-18933285AB6F}" type="pres">
      <dgm:prSet presAssocID="{26BD073A-43CB-44B5-9027-5D37D2CA55D2}" presName="parentTextArrow" presStyleLbl="node1" presStyleIdx="3" presStyleCnt="4" custLinFactNeighborY="-5822"/>
      <dgm:spPr/>
    </dgm:pt>
  </dgm:ptLst>
  <dgm:cxnLst>
    <dgm:cxn modelId="{DA274733-0669-4EEF-A7D1-5301930C3F00}" type="presOf" srcId="{26BD073A-43CB-44B5-9027-5D37D2CA55D2}" destId="{B3EB2E4B-46D1-4CAD-B801-18933285AB6F}" srcOrd="0" destOrd="0" presId="urn:microsoft.com/office/officeart/2005/8/layout/process4"/>
    <dgm:cxn modelId="{BA3E7E68-DAD4-4435-AFC9-E82FECE10C5C}" srcId="{BAA9E5A8-F816-4224-9A8D-53CBFEF146C7}" destId="{BA16D007-28D7-4DE2-A21E-1221E1923705}" srcOrd="2" destOrd="0" parTransId="{54BE492E-FDD1-46D4-8D23-958804A2BD8A}" sibTransId="{D3E82690-4982-4C99-B070-6519ABAC747F}"/>
    <dgm:cxn modelId="{2C51AC7C-AC7E-4771-8958-F9B41C440922}" srcId="{BAA9E5A8-F816-4224-9A8D-53CBFEF146C7}" destId="{26BD073A-43CB-44B5-9027-5D37D2CA55D2}" srcOrd="0" destOrd="0" parTransId="{D31F9191-E051-4714-911A-286DBCE7AD9F}" sibTransId="{5B778C46-54B5-45E6-AA00-8E0CE5E02789}"/>
    <dgm:cxn modelId="{AA163F86-0C17-4D50-B664-8D091EF08FEA}" type="presOf" srcId="{02C7C7E2-014D-426C-AF5B-E18D3AC83FAC}" destId="{842DBDE0-C61E-4AD3-8CCA-49E4A661268A}" srcOrd="0" destOrd="0" presId="urn:microsoft.com/office/officeart/2005/8/layout/process4"/>
    <dgm:cxn modelId="{BCA2F596-DC52-4A70-B613-F064FA78CC4A}" type="presOf" srcId="{BA16D007-28D7-4DE2-A21E-1221E1923705}" destId="{E8D24E07-31CB-4944-8ABA-F09CD690D55A}" srcOrd="0" destOrd="0" presId="urn:microsoft.com/office/officeart/2005/8/layout/process4"/>
    <dgm:cxn modelId="{2C59A2A5-5562-4096-8E2A-6C984388F374}" srcId="{BAA9E5A8-F816-4224-9A8D-53CBFEF146C7}" destId="{02C7C7E2-014D-426C-AF5B-E18D3AC83FAC}" srcOrd="3" destOrd="0" parTransId="{575536B5-340F-4B6D-99E8-A3598CA71283}" sibTransId="{BA1BE60E-C0AB-4C72-96FE-7A4411BB11B9}"/>
    <dgm:cxn modelId="{349EF2AF-28F7-45C6-962F-FFFEC3A29DA5}" srcId="{BAA9E5A8-F816-4224-9A8D-53CBFEF146C7}" destId="{4FD1B374-975D-492C-B43E-4D896DB4ACDB}" srcOrd="1" destOrd="0" parTransId="{5A86071C-5677-40FA-9F99-4E70E45B0BAC}" sibTransId="{998F989C-6C5D-4F32-9C33-852F279A1AB2}"/>
    <dgm:cxn modelId="{B30FA1CB-8585-41AE-951D-B6AADF40C74D}" type="presOf" srcId="{4FD1B374-975D-492C-B43E-4D896DB4ACDB}" destId="{5A0BE5C1-24A2-41F0-8D01-D7D1FB256B10}" srcOrd="0" destOrd="0" presId="urn:microsoft.com/office/officeart/2005/8/layout/process4"/>
    <dgm:cxn modelId="{2EE598D9-82C3-4022-982E-7388F03BEAB5}" type="presOf" srcId="{BAA9E5A8-F816-4224-9A8D-53CBFEF146C7}" destId="{08C31427-AD54-428E-9F53-F3BE68CC40F7}" srcOrd="0" destOrd="0" presId="urn:microsoft.com/office/officeart/2005/8/layout/process4"/>
    <dgm:cxn modelId="{B0DE118A-B5E2-4587-AD89-EE47911FA6D1}" type="presParOf" srcId="{08C31427-AD54-428E-9F53-F3BE68CC40F7}" destId="{86EE8F5E-2ADF-461A-936D-374004CC64F9}" srcOrd="0" destOrd="0" presId="urn:microsoft.com/office/officeart/2005/8/layout/process4"/>
    <dgm:cxn modelId="{BE3E5857-BB1B-4277-B7E1-37DF5F6FD235}" type="presParOf" srcId="{86EE8F5E-2ADF-461A-936D-374004CC64F9}" destId="{842DBDE0-C61E-4AD3-8CCA-49E4A661268A}" srcOrd="0" destOrd="0" presId="urn:microsoft.com/office/officeart/2005/8/layout/process4"/>
    <dgm:cxn modelId="{3AA12FC4-82E0-42D7-BAE6-CF14F257C011}" type="presParOf" srcId="{08C31427-AD54-428E-9F53-F3BE68CC40F7}" destId="{31AF5B0C-2EF5-4542-82D3-F5ABF6AEBE44}" srcOrd="1" destOrd="0" presId="urn:microsoft.com/office/officeart/2005/8/layout/process4"/>
    <dgm:cxn modelId="{9DE22582-21BA-4C4E-B931-6D3E298347B6}" type="presParOf" srcId="{08C31427-AD54-428E-9F53-F3BE68CC40F7}" destId="{61DFB54A-7818-4F49-B08B-E4A526C7F22B}" srcOrd="2" destOrd="0" presId="urn:microsoft.com/office/officeart/2005/8/layout/process4"/>
    <dgm:cxn modelId="{2EAE898C-9B8D-47FC-A79B-58CB2C7455E2}" type="presParOf" srcId="{61DFB54A-7818-4F49-B08B-E4A526C7F22B}" destId="{E8D24E07-31CB-4944-8ABA-F09CD690D55A}" srcOrd="0" destOrd="0" presId="urn:microsoft.com/office/officeart/2005/8/layout/process4"/>
    <dgm:cxn modelId="{38CCCE87-7112-43F6-9C2A-BA0BA4D16510}" type="presParOf" srcId="{08C31427-AD54-428E-9F53-F3BE68CC40F7}" destId="{48A1708B-A102-487D-8DA0-0C672588DA16}" srcOrd="3" destOrd="0" presId="urn:microsoft.com/office/officeart/2005/8/layout/process4"/>
    <dgm:cxn modelId="{BFB2EEC7-3E0A-4DC3-AC20-59592454CD0A}" type="presParOf" srcId="{08C31427-AD54-428E-9F53-F3BE68CC40F7}" destId="{0579B911-272C-498B-B64C-6F15CC549A53}" srcOrd="4" destOrd="0" presId="urn:microsoft.com/office/officeart/2005/8/layout/process4"/>
    <dgm:cxn modelId="{70161D7E-D1A0-413D-A447-7491A5E8EC07}" type="presParOf" srcId="{0579B911-272C-498B-B64C-6F15CC549A53}" destId="{5A0BE5C1-24A2-41F0-8D01-D7D1FB256B10}" srcOrd="0" destOrd="0" presId="urn:microsoft.com/office/officeart/2005/8/layout/process4"/>
    <dgm:cxn modelId="{08429C15-0116-468B-95A1-101690F0229C}" type="presParOf" srcId="{08C31427-AD54-428E-9F53-F3BE68CC40F7}" destId="{CC9638D1-EE65-46FD-A188-84A40F680184}" srcOrd="5" destOrd="0" presId="urn:microsoft.com/office/officeart/2005/8/layout/process4"/>
    <dgm:cxn modelId="{2FEE4451-4FA5-43B5-BE69-30056C3C6B9C}" type="presParOf" srcId="{08C31427-AD54-428E-9F53-F3BE68CC40F7}" destId="{248A7E37-79AE-4543-95D1-BD5E9E61A6A2}" srcOrd="6" destOrd="0" presId="urn:microsoft.com/office/officeart/2005/8/layout/process4"/>
    <dgm:cxn modelId="{B31BA7B8-FBE7-4D25-99DB-A7799AB95DF7}" type="presParOf" srcId="{248A7E37-79AE-4543-95D1-BD5E9E61A6A2}" destId="{B3EB2E4B-46D1-4CAD-B801-18933285AB6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A9E5A8-F816-4224-9A8D-53CBFEF146C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443101A-2846-4450-8BA9-0C64DA841A13}">
      <dgm:prSet/>
      <dgm:spPr>
        <a:solidFill>
          <a:srgbClr val="2C5581"/>
        </a:solidFill>
      </dgm:spPr>
      <dgm:t>
        <a:bodyPr/>
        <a:lstStyle/>
        <a:p>
          <a:pPr rtl="0"/>
          <a:r>
            <a:rPr lang="en-US" dirty="0">
              <a:solidFill>
                <a:schemeClr val="bg1"/>
              </a:solidFill>
              <a:latin typeface="Avenir Roman" panose="02000503020000020003" pitchFamily="2" charset="0"/>
            </a:rPr>
            <a:t>Do not attempt to perform any electrical safety tests in or around </a:t>
          </a:r>
          <a:br>
            <a:rPr lang="en-US" dirty="0">
              <a:solidFill>
                <a:schemeClr val="bg1"/>
              </a:solidFill>
              <a:latin typeface="Avenir Roman" panose="02000503020000020003" pitchFamily="2" charset="0"/>
            </a:rPr>
          </a:br>
          <a:r>
            <a:rPr lang="en-US" dirty="0">
              <a:solidFill>
                <a:schemeClr val="bg1"/>
              </a:solidFill>
              <a:latin typeface="Avenir Roman" panose="02000503020000020003" pitchFamily="2" charset="0"/>
            </a:rPr>
            <a:t>ESD test areas.</a:t>
          </a:r>
        </a:p>
      </dgm:t>
    </dgm:pt>
    <dgm:pt modelId="{EFF16D57-D4E4-46FD-9E09-67F59FDB8615}" type="parTrans" cxnId="{640E049D-96E9-4A6B-9A9A-33DC1C28FBA5}">
      <dgm:prSet/>
      <dgm:spPr/>
      <dgm:t>
        <a:bodyPr/>
        <a:lstStyle/>
        <a:p>
          <a:endParaRPr lang="en-US"/>
        </a:p>
      </dgm:t>
    </dgm:pt>
    <dgm:pt modelId="{F79389AE-26EE-49B2-A1B7-BA1EACAAC5D6}" type="sibTrans" cxnId="{640E049D-96E9-4A6B-9A9A-33DC1C28FBA5}">
      <dgm:prSet/>
      <dgm:spPr/>
      <dgm:t>
        <a:bodyPr/>
        <a:lstStyle/>
        <a:p>
          <a:endParaRPr lang="en-US"/>
        </a:p>
      </dgm:t>
    </dgm:pt>
    <dgm:pt modelId="{1B51F2A8-71BA-460D-A28E-5600E77479AA}">
      <dgm:prSet/>
      <dgm:spPr>
        <a:solidFill>
          <a:srgbClr val="87D6F4"/>
        </a:solidFill>
      </dgm:spPr>
      <dgm:t>
        <a:bodyPr/>
        <a:lstStyle/>
        <a:p>
          <a:pPr rtl="0"/>
          <a:r>
            <a:rPr lang="en-US" dirty="0">
              <a:latin typeface="Avenir Roman" panose="02000503020000020003" pitchFamily="2" charset="0"/>
            </a:rPr>
            <a:t>Do not cover or block the ventilation slits during operation.</a:t>
          </a:r>
        </a:p>
      </dgm:t>
    </dgm:pt>
    <dgm:pt modelId="{468F4217-2439-4CC8-B522-A662B211A244}" type="sibTrans" cxnId="{06A0BED4-A04D-4958-880B-3E9510A0CEE4}">
      <dgm:prSet/>
      <dgm:spPr/>
      <dgm:t>
        <a:bodyPr/>
        <a:lstStyle/>
        <a:p>
          <a:endParaRPr lang="en-US"/>
        </a:p>
      </dgm:t>
    </dgm:pt>
    <dgm:pt modelId="{D24BBDAE-A66C-4C08-B662-CDE7775C6AAF}" type="parTrans" cxnId="{06A0BED4-A04D-4958-880B-3E9510A0CEE4}">
      <dgm:prSet/>
      <dgm:spPr/>
      <dgm:t>
        <a:bodyPr/>
        <a:lstStyle/>
        <a:p>
          <a:endParaRPr lang="en-US"/>
        </a:p>
      </dgm:t>
    </dgm:pt>
    <dgm:pt modelId="{02C7C7E2-014D-426C-AF5B-E18D3AC83FAC}">
      <dgm:prSet/>
      <dgm:spPr>
        <a:solidFill>
          <a:srgbClr val="1D2B59"/>
        </a:solidFill>
      </dgm:spPr>
      <dgm:t>
        <a:bodyPr/>
        <a:lstStyle/>
        <a:p>
          <a:pPr rtl="0"/>
          <a:r>
            <a:rPr lang="en-US" dirty="0">
              <a:latin typeface="Avenir Roman" panose="02000503020000020003" pitchFamily="2" charset="0"/>
            </a:rPr>
            <a:t>Do not replace the power supply cord with an improperly rated cord.</a:t>
          </a:r>
        </a:p>
      </dgm:t>
    </dgm:pt>
    <dgm:pt modelId="{BA1BE60E-C0AB-4C72-96FE-7A4411BB11B9}" type="sibTrans" cxnId="{2C59A2A5-5562-4096-8E2A-6C984388F374}">
      <dgm:prSet/>
      <dgm:spPr/>
      <dgm:t>
        <a:bodyPr/>
        <a:lstStyle/>
        <a:p>
          <a:endParaRPr lang="en-US"/>
        </a:p>
      </dgm:t>
    </dgm:pt>
    <dgm:pt modelId="{575536B5-340F-4B6D-99E8-A3598CA71283}" type="parTrans" cxnId="{2C59A2A5-5562-4096-8E2A-6C984388F374}">
      <dgm:prSet/>
      <dgm:spPr/>
      <dgm:t>
        <a:bodyPr/>
        <a:lstStyle/>
        <a:p>
          <a:endParaRPr lang="en-US"/>
        </a:p>
      </dgm:t>
    </dgm:pt>
    <dgm:pt modelId="{BA16D007-28D7-4DE2-A21E-1221E1923705}">
      <dgm:prSet/>
      <dgm:spPr>
        <a:solidFill>
          <a:srgbClr val="141D3C"/>
        </a:solidFill>
      </dgm:spPr>
      <dgm:t>
        <a:bodyPr/>
        <a:lstStyle/>
        <a:p>
          <a:pPr rtl="0"/>
          <a:r>
            <a:rPr lang="en-US" dirty="0">
              <a:latin typeface="Avenir Book" charset="0"/>
              <a:ea typeface="Avenir Book" charset="0"/>
              <a:cs typeface="Avenir Book" charset="0"/>
            </a:rPr>
            <a:t>Do not attempt to defeat the protective ground on the power cord by using an extension cord without a protective conductor.</a:t>
          </a:r>
        </a:p>
      </dgm:t>
    </dgm:pt>
    <dgm:pt modelId="{D3E82690-4982-4C99-B070-6519ABAC747F}" type="sibTrans" cxnId="{BA3E7E68-DAD4-4435-AFC9-E82FECE10C5C}">
      <dgm:prSet/>
      <dgm:spPr/>
      <dgm:t>
        <a:bodyPr/>
        <a:lstStyle/>
        <a:p>
          <a:endParaRPr lang="en-US"/>
        </a:p>
      </dgm:t>
    </dgm:pt>
    <dgm:pt modelId="{54BE492E-FDD1-46D4-8D23-958804A2BD8A}" type="parTrans" cxnId="{BA3E7E68-DAD4-4435-AFC9-E82FECE10C5C}">
      <dgm:prSet/>
      <dgm:spPr/>
      <dgm:t>
        <a:bodyPr/>
        <a:lstStyle/>
        <a:p>
          <a:endParaRPr lang="en-US"/>
        </a:p>
      </dgm:t>
    </dgm:pt>
    <dgm:pt modelId="{08C31427-AD54-428E-9F53-F3BE68CC40F7}" type="pres">
      <dgm:prSet presAssocID="{BAA9E5A8-F816-4224-9A8D-53CBFEF146C7}" presName="Name0" presStyleCnt="0">
        <dgm:presLayoutVars>
          <dgm:dir/>
          <dgm:animLvl val="lvl"/>
          <dgm:resizeHandles val="exact"/>
        </dgm:presLayoutVars>
      </dgm:prSet>
      <dgm:spPr/>
    </dgm:pt>
    <dgm:pt modelId="{2B0F2345-5A99-430B-A995-C3834B3D3B57}" type="pres">
      <dgm:prSet presAssocID="{1B51F2A8-71BA-460D-A28E-5600E77479AA}" presName="boxAndChildren" presStyleCnt="0"/>
      <dgm:spPr/>
    </dgm:pt>
    <dgm:pt modelId="{9E1D8B23-506B-49AB-B3FA-9D7A0A7EA31A}" type="pres">
      <dgm:prSet presAssocID="{1B51F2A8-71BA-460D-A28E-5600E77479AA}" presName="parentTextBox" presStyleLbl="node1" presStyleIdx="0" presStyleCnt="4"/>
      <dgm:spPr/>
    </dgm:pt>
    <dgm:pt modelId="{4C04D7AA-A4B9-4CDC-BFD3-DCD3AF129E56}" type="pres">
      <dgm:prSet presAssocID="{F79389AE-26EE-49B2-A1B7-BA1EACAAC5D6}" presName="sp" presStyleCnt="0"/>
      <dgm:spPr/>
    </dgm:pt>
    <dgm:pt modelId="{84F316C4-7492-416B-8E31-6191197F1162}" type="pres">
      <dgm:prSet presAssocID="{E443101A-2846-4450-8BA9-0C64DA841A13}" presName="arrowAndChildren" presStyleCnt="0"/>
      <dgm:spPr/>
    </dgm:pt>
    <dgm:pt modelId="{069B4C45-1C37-447D-9EB0-245E72125B5A}" type="pres">
      <dgm:prSet presAssocID="{E443101A-2846-4450-8BA9-0C64DA841A13}" presName="parentTextArrow" presStyleLbl="node1" presStyleIdx="1" presStyleCnt="4"/>
      <dgm:spPr/>
    </dgm:pt>
    <dgm:pt modelId="{91C7181B-8650-4FB5-9945-FFCD21B223FB}" type="pres">
      <dgm:prSet presAssocID="{BA1BE60E-C0AB-4C72-96FE-7A4411BB11B9}" presName="sp" presStyleCnt="0"/>
      <dgm:spPr/>
    </dgm:pt>
    <dgm:pt modelId="{5E34B906-B080-4200-AD04-03205A2E20CF}" type="pres">
      <dgm:prSet presAssocID="{02C7C7E2-014D-426C-AF5B-E18D3AC83FAC}" presName="arrowAndChildren" presStyleCnt="0"/>
      <dgm:spPr/>
    </dgm:pt>
    <dgm:pt modelId="{F0078594-58DB-4673-B999-FCF240881257}" type="pres">
      <dgm:prSet presAssocID="{02C7C7E2-014D-426C-AF5B-E18D3AC83FAC}" presName="parentTextArrow" presStyleLbl="node1" presStyleIdx="2" presStyleCnt="4"/>
      <dgm:spPr/>
    </dgm:pt>
    <dgm:pt modelId="{31AF5B0C-2EF5-4542-82D3-F5ABF6AEBE44}" type="pres">
      <dgm:prSet presAssocID="{D3E82690-4982-4C99-B070-6519ABAC747F}" presName="sp" presStyleCnt="0"/>
      <dgm:spPr/>
    </dgm:pt>
    <dgm:pt modelId="{61DFB54A-7818-4F49-B08B-E4A526C7F22B}" type="pres">
      <dgm:prSet presAssocID="{BA16D007-28D7-4DE2-A21E-1221E1923705}" presName="arrowAndChildren" presStyleCnt="0"/>
      <dgm:spPr/>
    </dgm:pt>
    <dgm:pt modelId="{E8D24E07-31CB-4944-8ABA-F09CD690D55A}" type="pres">
      <dgm:prSet presAssocID="{BA16D007-28D7-4DE2-A21E-1221E1923705}" presName="parentTextArrow" presStyleLbl="node1" presStyleIdx="3" presStyleCnt="4"/>
      <dgm:spPr/>
    </dgm:pt>
  </dgm:ptLst>
  <dgm:cxnLst>
    <dgm:cxn modelId="{CDAB5403-B945-43D3-B14D-CFF6CD0F80FC}" type="presOf" srcId="{02C7C7E2-014D-426C-AF5B-E18D3AC83FAC}" destId="{F0078594-58DB-4673-B999-FCF240881257}" srcOrd="0" destOrd="0" presId="urn:microsoft.com/office/officeart/2005/8/layout/process4"/>
    <dgm:cxn modelId="{E5852621-7B3F-4312-BE97-53228B8B6D51}" type="presOf" srcId="{1B51F2A8-71BA-460D-A28E-5600E77479AA}" destId="{9E1D8B23-506B-49AB-B3FA-9D7A0A7EA31A}" srcOrd="0" destOrd="0" presId="urn:microsoft.com/office/officeart/2005/8/layout/process4"/>
    <dgm:cxn modelId="{E290AB47-0BE2-45A5-9EFA-F3EC6F119755}" type="presOf" srcId="{BA16D007-28D7-4DE2-A21E-1221E1923705}" destId="{E8D24E07-31CB-4944-8ABA-F09CD690D55A}" srcOrd="0" destOrd="0" presId="urn:microsoft.com/office/officeart/2005/8/layout/process4"/>
    <dgm:cxn modelId="{BA3E7E68-DAD4-4435-AFC9-E82FECE10C5C}" srcId="{BAA9E5A8-F816-4224-9A8D-53CBFEF146C7}" destId="{BA16D007-28D7-4DE2-A21E-1221E1923705}" srcOrd="0" destOrd="0" parTransId="{54BE492E-FDD1-46D4-8D23-958804A2BD8A}" sibTransId="{D3E82690-4982-4C99-B070-6519ABAC747F}"/>
    <dgm:cxn modelId="{640E049D-96E9-4A6B-9A9A-33DC1C28FBA5}" srcId="{BAA9E5A8-F816-4224-9A8D-53CBFEF146C7}" destId="{E443101A-2846-4450-8BA9-0C64DA841A13}" srcOrd="2" destOrd="0" parTransId="{EFF16D57-D4E4-46FD-9E09-67F59FDB8615}" sibTransId="{F79389AE-26EE-49B2-A1B7-BA1EACAAC5D6}"/>
    <dgm:cxn modelId="{2C59A2A5-5562-4096-8E2A-6C984388F374}" srcId="{BAA9E5A8-F816-4224-9A8D-53CBFEF146C7}" destId="{02C7C7E2-014D-426C-AF5B-E18D3AC83FAC}" srcOrd="1" destOrd="0" parTransId="{575536B5-340F-4B6D-99E8-A3598CA71283}" sibTransId="{BA1BE60E-C0AB-4C72-96FE-7A4411BB11B9}"/>
    <dgm:cxn modelId="{FDAA9FBE-D030-489D-9D67-436D4D0A195B}" type="presOf" srcId="{E443101A-2846-4450-8BA9-0C64DA841A13}" destId="{069B4C45-1C37-447D-9EB0-245E72125B5A}" srcOrd="0" destOrd="0" presId="urn:microsoft.com/office/officeart/2005/8/layout/process4"/>
    <dgm:cxn modelId="{06A0BED4-A04D-4958-880B-3E9510A0CEE4}" srcId="{BAA9E5A8-F816-4224-9A8D-53CBFEF146C7}" destId="{1B51F2A8-71BA-460D-A28E-5600E77479AA}" srcOrd="3" destOrd="0" parTransId="{D24BBDAE-A66C-4C08-B662-CDE7775C6AAF}" sibTransId="{468F4217-2439-4CC8-B522-A662B211A244}"/>
    <dgm:cxn modelId="{705E17DA-73B2-4326-98F4-B7AC03567BAD}" type="presOf" srcId="{BAA9E5A8-F816-4224-9A8D-53CBFEF146C7}" destId="{08C31427-AD54-428E-9F53-F3BE68CC40F7}" srcOrd="0" destOrd="0" presId="urn:microsoft.com/office/officeart/2005/8/layout/process4"/>
    <dgm:cxn modelId="{985EF278-F7FC-44E7-86B5-20CEA831DCC3}" type="presParOf" srcId="{08C31427-AD54-428E-9F53-F3BE68CC40F7}" destId="{2B0F2345-5A99-430B-A995-C3834B3D3B57}" srcOrd="0" destOrd="0" presId="urn:microsoft.com/office/officeart/2005/8/layout/process4"/>
    <dgm:cxn modelId="{78E80CEC-EB24-47D2-A8E5-32729FE0C301}" type="presParOf" srcId="{2B0F2345-5A99-430B-A995-C3834B3D3B57}" destId="{9E1D8B23-506B-49AB-B3FA-9D7A0A7EA31A}" srcOrd="0" destOrd="0" presId="urn:microsoft.com/office/officeart/2005/8/layout/process4"/>
    <dgm:cxn modelId="{767C9997-B296-404C-9C51-897C9970EAB4}" type="presParOf" srcId="{08C31427-AD54-428E-9F53-F3BE68CC40F7}" destId="{4C04D7AA-A4B9-4CDC-BFD3-DCD3AF129E56}" srcOrd="1" destOrd="0" presId="urn:microsoft.com/office/officeart/2005/8/layout/process4"/>
    <dgm:cxn modelId="{47DA1403-E910-4C72-8187-BC86742378B8}" type="presParOf" srcId="{08C31427-AD54-428E-9F53-F3BE68CC40F7}" destId="{84F316C4-7492-416B-8E31-6191197F1162}" srcOrd="2" destOrd="0" presId="urn:microsoft.com/office/officeart/2005/8/layout/process4"/>
    <dgm:cxn modelId="{6606DA12-5F75-4682-80C5-84DFB660E94E}" type="presParOf" srcId="{84F316C4-7492-416B-8E31-6191197F1162}" destId="{069B4C45-1C37-447D-9EB0-245E72125B5A}" srcOrd="0" destOrd="0" presId="urn:microsoft.com/office/officeart/2005/8/layout/process4"/>
    <dgm:cxn modelId="{75564811-3516-444F-863B-9EE432188272}" type="presParOf" srcId="{08C31427-AD54-428E-9F53-F3BE68CC40F7}" destId="{91C7181B-8650-4FB5-9945-FFCD21B223FB}" srcOrd="3" destOrd="0" presId="urn:microsoft.com/office/officeart/2005/8/layout/process4"/>
    <dgm:cxn modelId="{FB0FD903-B546-4E0B-A51A-5BBAB0CC9DC2}" type="presParOf" srcId="{08C31427-AD54-428E-9F53-F3BE68CC40F7}" destId="{5E34B906-B080-4200-AD04-03205A2E20CF}" srcOrd="4" destOrd="0" presId="urn:microsoft.com/office/officeart/2005/8/layout/process4"/>
    <dgm:cxn modelId="{E5A07993-75C9-43BD-AE9C-B17AF37DEDBC}" type="presParOf" srcId="{5E34B906-B080-4200-AD04-03205A2E20CF}" destId="{F0078594-58DB-4673-B999-FCF240881257}" srcOrd="0" destOrd="0" presId="urn:microsoft.com/office/officeart/2005/8/layout/process4"/>
    <dgm:cxn modelId="{E3FB7D85-9F70-47A0-A6D3-BFA88FE135B0}" type="presParOf" srcId="{08C31427-AD54-428E-9F53-F3BE68CC40F7}" destId="{31AF5B0C-2EF5-4542-82D3-F5ABF6AEBE44}" srcOrd="5" destOrd="0" presId="urn:microsoft.com/office/officeart/2005/8/layout/process4"/>
    <dgm:cxn modelId="{190BDFFE-3CAB-4F93-AD59-00F81D13B461}" type="presParOf" srcId="{08C31427-AD54-428E-9F53-F3BE68CC40F7}" destId="{61DFB54A-7818-4F49-B08B-E4A526C7F22B}" srcOrd="6" destOrd="0" presId="urn:microsoft.com/office/officeart/2005/8/layout/process4"/>
    <dgm:cxn modelId="{8CFB87AC-8834-45C5-A12D-21D7FF1D555C}" type="presParOf" srcId="{61DFB54A-7818-4F49-B08B-E4A526C7F22B}" destId="{E8D24E07-31CB-4944-8ABA-F09CD690D55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5FDBFA-8F9C-4AA3-947C-71490E2F67B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14DB46D0-F254-4C89-B8FE-647120024D9E}">
      <dgm:prSet/>
      <dgm:spPr>
        <a:solidFill>
          <a:srgbClr val="141D3C"/>
        </a:solidFill>
      </dgm:spPr>
      <dgm:t>
        <a:bodyPr/>
        <a:lstStyle/>
        <a:p>
          <a:pPr rtl="0"/>
          <a:r>
            <a:rPr lang="en-US" dirty="0">
              <a:latin typeface="Avenir Book" charset="0"/>
              <a:ea typeface="Avenir Book" charset="0"/>
              <a:cs typeface="Avenir Book" charset="0"/>
            </a:rPr>
            <a:t>Grounding the test operator could lead to harmful or fatal electric shock.</a:t>
          </a:r>
        </a:p>
      </dgm:t>
    </dgm:pt>
    <dgm:pt modelId="{22CD8293-CDFB-4531-980F-A6AE2975EC28}" type="parTrans" cxnId="{614D2D94-5FC9-4E36-A696-1D471579921D}">
      <dgm:prSet/>
      <dgm:spPr/>
      <dgm:t>
        <a:bodyPr/>
        <a:lstStyle/>
        <a:p>
          <a:endParaRPr lang="en-US">
            <a:latin typeface="Avenir Book" charset="0"/>
            <a:ea typeface="Avenir Book" charset="0"/>
            <a:cs typeface="Avenir Book" charset="0"/>
          </a:endParaRPr>
        </a:p>
      </dgm:t>
    </dgm:pt>
    <dgm:pt modelId="{A6EB7C6D-D8A7-4CF3-81F7-42CD10DAC27F}" type="sibTrans" cxnId="{614D2D94-5FC9-4E36-A696-1D471579921D}">
      <dgm:prSet/>
      <dgm:spPr/>
      <dgm:t>
        <a:bodyPr/>
        <a:lstStyle/>
        <a:p>
          <a:endParaRPr lang="en-US">
            <a:latin typeface="Avenir Book" charset="0"/>
            <a:ea typeface="Avenir Book" charset="0"/>
            <a:cs typeface="Avenir Book" charset="0"/>
          </a:endParaRPr>
        </a:p>
      </dgm:t>
    </dgm:pt>
    <dgm:pt modelId="{17630454-622F-41E2-AADB-7E233DBE5B82}">
      <dgm:prSet/>
      <dgm:spPr>
        <a:solidFill>
          <a:srgbClr val="1D2B59"/>
        </a:solidFill>
      </dgm:spPr>
      <dgm:t>
        <a:bodyPr/>
        <a:lstStyle/>
        <a:p>
          <a:pPr rtl="0"/>
          <a:r>
            <a:rPr lang="en-US" dirty="0">
              <a:latin typeface="Avenir Book" charset="0"/>
              <a:ea typeface="Avenir Book" charset="0"/>
              <a:cs typeface="Avenir Book" charset="0"/>
            </a:rPr>
            <a:t>Do not use accessories that are not approved by the manufacturer.</a:t>
          </a:r>
        </a:p>
      </dgm:t>
    </dgm:pt>
    <dgm:pt modelId="{B92A54D6-206D-4921-B4A2-72046DF278F6}" type="parTrans" cxnId="{73EF6013-7758-4FC7-94AD-463E5A732546}">
      <dgm:prSet/>
      <dgm:spPr/>
      <dgm:t>
        <a:bodyPr/>
        <a:lstStyle/>
        <a:p>
          <a:endParaRPr lang="en-US">
            <a:latin typeface="Avenir Book" charset="0"/>
            <a:ea typeface="Avenir Book" charset="0"/>
            <a:cs typeface="Avenir Book" charset="0"/>
          </a:endParaRPr>
        </a:p>
      </dgm:t>
    </dgm:pt>
    <dgm:pt modelId="{D80074FF-C002-4126-8252-E2B67FA4AE5C}" type="sibTrans" cxnId="{73EF6013-7758-4FC7-94AD-463E5A732546}">
      <dgm:prSet/>
      <dgm:spPr/>
      <dgm:t>
        <a:bodyPr/>
        <a:lstStyle/>
        <a:p>
          <a:endParaRPr lang="en-US">
            <a:latin typeface="Avenir Book" charset="0"/>
            <a:ea typeface="Avenir Book" charset="0"/>
            <a:cs typeface="Avenir Book" charset="0"/>
          </a:endParaRPr>
        </a:p>
      </dgm:t>
    </dgm:pt>
    <dgm:pt modelId="{2B331C51-2211-4BCD-B7DD-75BA37E67E9D}">
      <dgm:prSet/>
      <dgm:spPr>
        <a:solidFill>
          <a:srgbClr val="2AA0DB"/>
        </a:solidFill>
      </dgm:spPr>
      <dgm:t>
        <a:bodyPr/>
        <a:lstStyle/>
        <a:p>
          <a:pPr rtl="0"/>
          <a:r>
            <a:rPr lang="en-US" dirty="0">
              <a:solidFill>
                <a:schemeClr val="bg1"/>
              </a:solidFill>
              <a:latin typeface="Avenir Book" charset="0"/>
              <a:ea typeface="Avenir Book" charset="0"/>
              <a:cs typeface="Avenir Book" charset="0"/>
            </a:rPr>
            <a:t>Do not disconnect any test leads while the test is running.</a:t>
          </a:r>
        </a:p>
      </dgm:t>
    </dgm:pt>
    <dgm:pt modelId="{2920052A-9010-43B7-B824-7F976AA5C10A}" type="parTrans" cxnId="{1286D4C5-17AC-4C05-8559-5C14BE7A1E30}">
      <dgm:prSet/>
      <dgm:spPr/>
      <dgm:t>
        <a:bodyPr/>
        <a:lstStyle/>
        <a:p>
          <a:endParaRPr lang="en-US">
            <a:latin typeface="Avenir Book" charset="0"/>
            <a:ea typeface="Avenir Book" charset="0"/>
            <a:cs typeface="Avenir Book" charset="0"/>
          </a:endParaRPr>
        </a:p>
      </dgm:t>
    </dgm:pt>
    <dgm:pt modelId="{844D2E35-01B4-4B40-89F2-E31800127E1C}" type="sibTrans" cxnId="{1286D4C5-17AC-4C05-8559-5C14BE7A1E30}">
      <dgm:prSet/>
      <dgm:spPr/>
      <dgm:t>
        <a:bodyPr/>
        <a:lstStyle/>
        <a:p>
          <a:endParaRPr lang="en-US">
            <a:latin typeface="Avenir Book" charset="0"/>
            <a:ea typeface="Avenir Book" charset="0"/>
            <a:cs typeface="Avenir Book" charset="0"/>
          </a:endParaRPr>
        </a:p>
      </dgm:t>
    </dgm:pt>
    <dgm:pt modelId="{C98FB2CB-BF66-400A-9167-CCD156B507D6}">
      <dgm:prSet/>
      <dgm:spPr>
        <a:solidFill>
          <a:srgbClr val="87D6F4"/>
        </a:solidFill>
      </dgm:spPr>
      <dgm:t>
        <a:bodyPr/>
        <a:lstStyle/>
        <a:p>
          <a:r>
            <a:rPr lang="en-US" dirty="0">
              <a:solidFill>
                <a:schemeClr val="bg1"/>
              </a:solidFill>
              <a:latin typeface="Avenir Book" charset="0"/>
              <a:ea typeface="Avenir Book" charset="0"/>
              <a:cs typeface="Avenir Book" charset="0"/>
            </a:rPr>
            <a:t>Do not attempt to use the tester in environmental conditions that are beyond the specifications of the tester.</a:t>
          </a:r>
        </a:p>
      </dgm:t>
    </dgm:pt>
    <dgm:pt modelId="{D8420BAD-19B2-4B83-AD00-36B8BACB910F}" type="parTrans" cxnId="{A130CAE1-AAC1-4C5E-ADBC-889AD00CFF68}">
      <dgm:prSet/>
      <dgm:spPr/>
      <dgm:t>
        <a:bodyPr/>
        <a:lstStyle/>
        <a:p>
          <a:endParaRPr lang="en-US">
            <a:latin typeface="Avenir Book" charset="0"/>
            <a:ea typeface="Avenir Book" charset="0"/>
            <a:cs typeface="Avenir Book" charset="0"/>
          </a:endParaRPr>
        </a:p>
      </dgm:t>
    </dgm:pt>
    <dgm:pt modelId="{1999745E-29C0-4BB1-927A-48250CEB8384}" type="sibTrans" cxnId="{A130CAE1-AAC1-4C5E-ADBC-889AD00CFF68}">
      <dgm:prSet/>
      <dgm:spPr/>
      <dgm:t>
        <a:bodyPr/>
        <a:lstStyle/>
        <a:p>
          <a:endParaRPr lang="en-US">
            <a:latin typeface="Avenir Book" charset="0"/>
            <a:ea typeface="Avenir Book" charset="0"/>
            <a:cs typeface="Avenir Book" charset="0"/>
          </a:endParaRPr>
        </a:p>
      </dgm:t>
    </dgm:pt>
    <dgm:pt modelId="{88D9B7F1-9EB0-4B06-841C-27F3984D1196}" type="pres">
      <dgm:prSet presAssocID="{DB5FDBFA-8F9C-4AA3-947C-71490E2F67B1}" presName="Name0" presStyleCnt="0">
        <dgm:presLayoutVars>
          <dgm:dir/>
          <dgm:animLvl val="lvl"/>
          <dgm:resizeHandles val="exact"/>
        </dgm:presLayoutVars>
      </dgm:prSet>
      <dgm:spPr/>
    </dgm:pt>
    <dgm:pt modelId="{9482B10E-99C1-49F3-9259-6DE13D96964B}" type="pres">
      <dgm:prSet presAssocID="{C98FB2CB-BF66-400A-9167-CCD156B507D6}" presName="boxAndChildren" presStyleCnt="0"/>
      <dgm:spPr/>
    </dgm:pt>
    <dgm:pt modelId="{DDCCCD84-0D84-485E-AED6-6C3CB62BC345}" type="pres">
      <dgm:prSet presAssocID="{C98FB2CB-BF66-400A-9167-CCD156B507D6}" presName="parentTextBox" presStyleLbl="node1" presStyleIdx="0" presStyleCnt="4"/>
      <dgm:spPr/>
    </dgm:pt>
    <dgm:pt modelId="{9D662134-1069-487A-A1A3-08E59D1DDD9E}" type="pres">
      <dgm:prSet presAssocID="{844D2E35-01B4-4B40-89F2-E31800127E1C}" presName="sp" presStyleCnt="0"/>
      <dgm:spPr/>
    </dgm:pt>
    <dgm:pt modelId="{8BB581D4-B945-46D3-809D-5BDF55E9D950}" type="pres">
      <dgm:prSet presAssocID="{2B331C51-2211-4BCD-B7DD-75BA37E67E9D}" presName="arrowAndChildren" presStyleCnt="0"/>
      <dgm:spPr/>
    </dgm:pt>
    <dgm:pt modelId="{105BDDFD-B3DA-47A6-8DEA-EEC84E8FD30D}" type="pres">
      <dgm:prSet presAssocID="{2B331C51-2211-4BCD-B7DD-75BA37E67E9D}" presName="parentTextArrow" presStyleLbl="node1" presStyleIdx="1" presStyleCnt="4"/>
      <dgm:spPr/>
    </dgm:pt>
    <dgm:pt modelId="{A72F6ACD-B258-4EA6-8C8F-9A4887421265}" type="pres">
      <dgm:prSet presAssocID="{D80074FF-C002-4126-8252-E2B67FA4AE5C}" presName="sp" presStyleCnt="0"/>
      <dgm:spPr/>
    </dgm:pt>
    <dgm:pt modelId="{4DF72D65-BED2-4FAB-AC0D-FFCA6A2773ED}" type="pres">
      <dgm:prSet presAssocID="{17630454-622F-41E2-AADB-7E233DBE5B82}" presName="arrowAndChildren" presStyleCnt="0"/>
      <dgm:spPr/>
    </dgm:pt>
    <dgm:pt modelId="{8C5509A8-A986-4750-9652-158E53C6896D}" type="pres">
      <dgm:prSet presAssocID="{17630454-622F-41E2-AADB-7E233DBE5B82}" presName="parentTextArrow" presStyleLbl="node1" presStyleIdx="2" presStyleCnt="4"/>
      <dgm:spPr/>
    </dgm:pt>
    <dgm:pt modelId="{72C25600-C1D0-4721-8AEB-FA19AFFCB2EB}" type="pres">
      <dgm:prSet presAssocID="{A6EB7C6D-D8A7-4CF3-81F7-42CD10DAC27F}" presName="sp" presStyleCnt="0"/>
      <dgm:spPr/>
    </dgm:pt>
    <dgm:pt modelId="{63B89918-0A83-47B6-84DE-F3DB03D09A1D}" type="pres">
      <dgm:prSet presAssocID="{14DB46D0-F254-4C89-B8FE-647120024D9E}" presName="arrowAndChildren" presStyleCnt="0"/>
      <dgm:spPr/>
    </dgm:pt>
    <dgm:pt modelId="{24FC7BF1-974E-459D-AD40-68D40E5EFE75}" type="pres">
      <dgm:prSet presAssocID="{14DB46D0-F254-4C89-B8FE-647120024D9E}" presName="parentTextArrow" presStyleLbl="node1" presStyleIdx="3" presStyleCnt="4"/>
      <dgm:spPr/>
    </dgm:pt>
  </dgm:ptLst>
  <dgm:cxnLst>
    <dgm:cxn modelId="{1B91250C-D69C-4DC2-BD3F-E4C60B746DD3}" type="presOf" srcId="{C98FB2CB-BF66-400A-9167-CCD156B507D6}" destId="{DDCCCD84-0D84-485E-AED6-6C3CB62BC345}" srcOrd="0" destOrd="0" presId="urn:microsoft.com/office/officeart/2005/8/layout/process4"/>
    <dgm:cxn modelId="{73EF6013-7758-4FC7-94AD-463E5A732546}" srcId="{DB5FDBFA-8F9C-4AA3-947C-71490E2F67B1}" destId="{17630454-622F-41E2-AADB-7E233DBE5B82}" srcOrd="1" destOrd="0" parTransId="{B92A54D6-206D-4921-B4A2-72046DF278F6}" sibTransId="{D80074FF-C002-4126-8252-E2B67FA4AE5C}"/>
    <dgm:cxn modelId="{C975C82A-2234-4306-9A77-BBFBF821D154}" type="presOf" srcId="{DB5FDBFA-8F9C-4AA3-947C-71490E2F67B1}" destId="{88D9B7F1-9EB0-4B06-841C-27F3984D1196}" srcOrd="0" destOrd="0" presId="urn:microsoft.com/office/officeart/2005/8/layout/process4"/>
    <dgm:cxn modelId="{8445FA71-C39E-43D2-8EE6-EE9E16D792A6}" type="presOf" srcId="{17630454-622F-41E2-AADB-7E233DBE5B82}" destId="{8C5509A8-A986-4750-9652-158E53C6896D}" srcOrd="0" destOrd="0" presId="urn:microsoft.com/office/officeart/2005/8/layout/process4"/>
    <dgm:cxn modelId="{0C613881-0708-4D4A-B51E-CD7B60C6856E}" type="presOf" srcId="{14DB46D0-F254-4C89-B8FE-647120024D9E}" destId="{24FC7BF1-974E-459D-AD40-68D40E5EFE75}" srcOrd="0" destOrd="0" presId="urn:microsoft.com/office/officeart/2005/8/layout/process4"/>
    <dgm:cxn modelId="{614D2D94-5FC9-4E36-A696-1D471579921D}" srcId="{DB5FDBFA-8F9C-4AA3-947C-71490E2F67B1}" destId="{14DB46D0-F254-4C89-B8FE-647120024D9E}" srcOrd="0" destOrd="0" parTransId="{22CD8293-CDFB-4531-980F-A6AE2975EC28}" sibTransId="{A6EB7C6D-D8A7-4CF3-81F7-42CD10DAC27F}"/>
    <dgm:cxn modelId="{1286D4C5-17AC-4C05-8559-5C14BE7A1E30}" srcId="{DB5FDBFA-8F9C-4AA3-947C-71490E2F67B1}" destId="{2B331C51-2211-4BCD-B7DD-75BA37E67E9D}" srcOrd="2" destOrd="0" parTransId="{2920052A-9010-43B7-B824-7F976AA5C10A}" sibTransId="{844D2E35-01B4-4B40-89F2-E31800127E1C}"/>
    <dgm:cxn modelId="{A130CAE1-AAC1-4C5E-ADBC-889AD00CFF68}" srcId="{DB5FDBFA-8F9C-4AA3-947C-71490E2F67B1}" destId="{C98FB2CB-BF66-400A-9167-CCD156B507D6}" srcOrd="3" destOrd="0" parTransId="{D8420BAD-19B2-4B83-AD00-36B8BACB910F}" sibTransId="{1999745E-29C0-4BB1-927A-48250CEB8384}"/>
    <dgm:cxn modelId="{67BB3EE8-E7C5-4CC9-9774-BA82A2E83011}" type="presOf" srcId="{2B331C51-2211-4BCD-B7DD-75BA37E67E9D}" destId="{105BDDFD-B3DA-47A6-8DEA-EEC84E8FD30D}" srcOrd="0" destOrd="0" presId="urn:microsoft.com/office/officeart/2005/8/layout/process4"/>
    <dgm:cxn modelId="{739BF480-B414-446F-844A-804773A8BA64}" type="presParOf" srcId="{88D9B7F1-9EB0-4B06-841C-27F3984D1196}" destId="{9482B10E-99C1-49F3-9259-6DE13D96964B}" srcOrd="0" destOrd="0" presId="urn:microsoft.com/office/officeart/2005/8/layout/process4"/>
    <dgm:cxn modelId="{10A6DE46-2784-48D8-ABCF-8BBD0AE74381}" type="presParOf" srcId="{9482B10E-99C1-49F3-9259-6DE13D96964B}" destId="{DDCCCD84-0D84-485E-AED6-6C3CB62BC345}" srcOrd="0" destOrd="0" presId="urn:microsoft.com/office/officeart/2005/8/layout/process4"/>
    <dgm:cxn modelId="{63802854-03A3-45F2-89C9-2E4B315D6CFD}" type="presParOf" srcId="{88D9B7F1-9EB0-4B06-841C-27F3984D1196}" destId="{9D662134-1069-487A-A1A3-08E59D1DDD9E}" srcOrd="1" destOrd="0" presId="urn:microsoft.com/office/officeart/2005/8/layout/process4"/>
    <dgm:cxn modelId="{4843B8B0-161F-4C4F-AC62-625526B6F110}" type="presParOf" srcId="{88D9B7F1-9EB0-4B06-841C-27F3984D1196}" destId="{8BB581D4-B945-46D3-809D-5BDF55E9D950}" srcOrd="2" destOrd="0" presId="urn:microsoft.com/office/officeart/2005/8/layout/process4"/>
    <dgm:cxn modelId="{96FA50E5-B082-4692-ACD9-369EB5CFAA47}" type="presParOf" srcId="{8BB581D4-B945-46D3-809D-5BDF55E9D950}" destId="{105BDDFD-B3DA-47A6-8DEA-EEC84E8FD30D}" srcOrd="0" destOrd="0" presId="urn:microsoft.com/office/officeart/2005/8/layout/process4"/>
    <dgm:cxn modelId="{1F516E17-72FD-489F-A156-F9FBDFB3DDBA}" type="presParOf" srcId="{88D9B7F1-9EB0-4B06-841C-27F3984D1196}" destId="{A72F6ACD-B258-4EA6-8C8F-9A4887421265}" srcOrd="3" destOrd="0" presId="urn:microsoft.com/office/officeart/2005/8/layout/process4"/>
    <dgm:cxn modelId="{2A5BB13E-FB4A-4168-ACA7-1FEFEE446F3C}" type="presParOf" srcId="{88D9B7F1-9EB0-4B06-841C-27F3984D1196}" destId="{4DF72D65-BED2-4FAB-AC0D-FFCA6A2773ED}" srcOrd="4" destOrd="0" presId="urn:microsoft.com/office/officeart/2005/8/layout/process4"/>
    <dgm:cxn modelId="{28767265-EAA6-4B7D-A9F5-A2951FD88E49}" type="presParOf" srcId="{4DF72D65-BED2-4FAB-AC0D-FFCA6A2773ED}" destId="{8C5509A8-A986-4750-9652-158E53C6896D}" srcOrd="0" destOrd="0" presId="urn:microsoft.com/office/officeart/2005/8/layout/process4"/>
    <dgm:cxn modelId="{A58A883E-1B9F-4F55-9C29-619ECE5F2BD3}" type="presParOf" srcId="{88D9B7F1-9EB0-4B06-841C-27F3984D1196}" destId="{72C25600-C1D0-4721-8AEB-FA19AFFCB2EB}" srcOrd="5" destOrd="0" presId="urn:microsoft.com/office/officeart/2005/8/layout/process4"/>
    <dgm:cxn modelId="{616876B9-3DC0-4001-9AD7-ED2111E16262}" type="presParOf" srcId="{88D9B7F1-9EB0-4B06-841C-27F3984D1196}" destId="{63B89918-0A83-47B6-84DE-F3DB03D09A1D}" srcOrd="6" destOrd="0" presId="urn:microsoft.com/office/officeart/2005/8/layout/process4"/>
    <dgm:cxn modelId="{08983A70-1750-4115-BB38-8DDE21B5E30D}" type="presParOf" srcId="{63B89918-0A83-47B6-84DE-F3DB03D09A1D}" destId="{24FC7BF1-974E-459D-AD40-68D40E5EFE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B4DD1-0A47-401D-876A-CF61D33AAFB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5CE0D3A-AEF1-4AC9-B081-81CBA07A4961}">
      <dgm:prSet custT="1"/>
      <dgm:spPr>
        <a:solidFill>
          <a:srgbClr val="141D3C"/>
        </a:solidFill>
      </dgm:spPr>
      <dgm:t>
        <a:bodyPr/>
        <a:lstStyle/>
        <a:p>
          <a:pPr rtl="0"/>
          <a:r>
            <a:rPr lang="en-US" sz="2000" dirty="0">
              <a:latin typeface="Avenir Book" charset="0"/>
              <a:ea typeface="Avenir Book" charset="0"/>
              <a:cs typeface="Avenir Book" charset="0"/>
            </a:rPr>
            <a:t>Conducted at the engineering level on sample product.</a:t>
          </a:r>
        </a:p>
      </dgm:t>
    </dgm:pt>
    <dgm:pt modelId="{C544FDEF-237D-4E57-9E28-613CD3E7B451}" type="parTrans" cxnId="{19C2251A-0F69-43D4-BFFD-A54E852675A7}">
      <dgm:prSet/>
      <dgm:spPr/>
      <dgm:t>
        <a:bodyPr/>
        <a:lstStyle/>
        <a:p>
          <a:endParaRPr lang="en-US"/>
        </a:p>
      </dgm:t>
    </dgm:pt>
    <dgm:pt modelId="{7CA5A54F-BD06-457C-8874-12D8171DE1BB}" type="sibTrans" cxnId="{19C2251A-0F69-43D4-BFFD-A54E852675A7}">
      <dgm:prSet/>
      <dgm:spPr/>
      <dgm:t>
        <a:bodyPr/>
        <a:lstStyle/>
        <a:p>
          <a:endParaRPr lang="en-US"/>
        </a:p>
      </dgm:t>
    </dgm:pt>
    <dgm:pt modelId="{26BE465B-361C-4980-B270-1B4F6E91CCA6}">
      <dgm:prSet custT="1"/>
      <dgm:spPr>
        <a:solidFill>
          <a:srgbClr val="1D2B59"/>
        </a:solidFill>
      </dgm:spPr>
      <dgm:t>
        <a:bodyPr/>
        <a:lstStyle/>
        <a:p>
          <a:pPr rtl="0"/>
          <a:r>
            <a:rPr lang="en-US" sz="2000" dirty="0">
              <a:latin typeface="Avenir Roman" panose="02000503020000020003" pitchFamily="2" charset="0"/>
            </a:rPr>
            <a:t>Conducted by manufacturer and the safety agency.</a:t>
          </a:r>
        </a:p>
      </dgm:t>
    </dgm:pt>
    <dgm:pt modelId="{FC5001A9-30C1-4641-BAED-765A7861595A}" type="parTrans" cxnId="{C3D71FC5-933B-4C39-830F-C690B055BD82}">
      <dgm:prSet/>
      <dgm:spPr/>
      <dgm:t>
        <a:bodyPr/>
        <a:lstStyle/>
        <a:p>
          <a:endParaRPr lang="en-US"/>
        </a:p>
      </dgm:t>
    </dgm:pt>
    <dgm:pt modelId="{CA695BBB-B571-420F-98B7-24F79136AFB4}" type="sibTrans" cxnId="{C3D71FC5-933B-4C39-830F-C690B055BD82}">
      <dgm:prSet/>
      <dgm:spPr/>
      <dgm:t>
        <a:bodyPr/>
        <a:lstStyle/>
        <a:p>
          <a:endParaRPr lang="en-US"/>
        </a:p>
      </dgm:t>
    </dgm:pt>
    <dgm:pt modelId="{C05E1B64-0F1F-41F6-BC74-1C460BB1C56D}">
      <dgm:prSet custT="1"/>
      <dgm:spPr>
        <a:solidFill>
          <a:srgbClr val="336195"/>
        </a:solidFill>
      </dgm:spPr>
      <dgm:t>
        <a:bodyPr/>
        <a:lstStyle/>
        <a:p>
          <a:pPr rtl="0"/>
          <a:r>
            <a:rPr lang="en-US" sz="2000" dirty="0">
              <a:latin typeface="Avenir Roman" panose="02000503020000020003" pitchFamily="2" charset="0"/>
            </a:rPr>
            <a:t>Safety Standards are designed to ensure product safety.</a:t>
          </a:r>
        </a:p>
      </dgm:t>
    </dgm:pt>
    <dgm:pt modelId="{19FC929E-D513-4253-BD6B-B09BEC236F33}" type="parTrans" cxnId="{6AF23644-71D3-41AA-8D5E-51A853382E8D}">
      <dgm:prSet/>
      <dgm:spPr/>
      <dgm:t>
        <a:bodyPr/>
        <a:lstStyle/>
        <a:p>
          <a:endParaRPr lang="en-US"/>
        </a:p>
      </dgm:t>
    </dgm:pt>
    <dgm:pt modelId="{0017D8DE-9B68-4515-A91E-C81ECACE8D7C}" type="sibTrans" cxnId="{6AF23644-71D3-41AA-8D5E-51A853382E8D}">
      <dgm:prSet/>
      <dgm:spPr/>
      <dgm:t>
        <a:bodyPr/>
        <a:lstStyle/>
        <a:p>
          <a:endParaRPr lang="en-US"/>
        </a:p>
      </dgm:t>
    </dgm:pt>
    <dgm:pt modelId="{782B3E46-FB2C-44A3-AE1A-C509141577B9}">
      <dgm:prSet custT="1"/>
      <dgm:spPr>
        <a:solidFill>
          <a:srgbClr val="2AA0DB"/>
        </a:solidFill>
      </dgm:spPr>
      <dgm:t>
        <a:bodyPr/>
        <a:lstStyle/>
        <a:p>
          <a:pPr rtl="0"/>
          <a:r>
            <a:rPr lang="en-US" sz="2000" dirty="0">
              <a:latin typeface="Avenir Roman" panose="02000503020000020003" pitchFamily="2" charset="0"/>
            </a:rPr>
            <a:t>Type tests verify the design integrity of a product.</a:t>
          </a:r>
        </a:p>
      </dgm:t>
    </dgm:pt>
    <dgm:pt modelId="{057F2AE1-210D-4869-B511-92675CBEE9E8}" type="parTrans" cxnId="{C1F1F945-5BF5-41BD-89D8-C50D9221A8A9}">
      <dgm:prSet/>
      <dgm:spPr/>
      <dgm:t>
        <a:bodyPr/>
        <a:lstStyle/>
        <a:p>
          <a:endParaRPr lang="en-US"/>
        </a:p>
      </dgm:t>
    </dgm:pt>
    <dgm:pt modelId="{4382B64C-0EF8-48F1-9E2E-B113C1774F42}" type="sibTrans" cxnId="{C1F1F945-5BF5-41BD-89D8-C50D9221A8A9}">
      <dgm:prSet/>
      <dgm:spPr/>
      <dgm:t>
        <a:bodyPr/>
        <a:lstStyle/>
        <a:p>
          <a:endParaRPr lang="en-US"/>
        </a:p>
      </dgm:t>
    </dgm:pt>
    <dgm:pt modelId="{4C67AB9C-0032-44D2-B79D-7DA4434C5F30}">
      <dgm:prSet custT="1"/>
      <dgm:spPr>
        <a:solidFill>
          <a:srgbClr val="87D6F4"/>
        </a:solidFill>
      </dgm:spPr>
      <dgm:t>
        <a:bodyPr/>
        <a:lstStyle/>
        <a:p>
          <a:pPr rtl="0"/>
          <a:r>
            <a:rPr lang="en-US" sz="2000" dirty="0">
              <a:latin typeface="Avenir Roman" panose="02000503020000020003" pitchFamily="2" charset="0"/>
            </a:rPr>
            <a:t>Type tests are more rigorous than production line tests.</a:t>
          </a:r>
        </a:p>
      </dgm:t>
    </dgm:pt>
    <dgm:pt modelId="{5F1BA483-94C7-4C4A-88E9-8FE33ADFA559}" type="parTrans" cxnId="{247FB18F-0E16-4DFF-8FB8-DD44823B15C1}">
      <dgm:prSet/>
      <dgm:spPr/>
      <dgm:t>
        <a:bodyPr/>
        <a:lstStyle/>
        <a:p>
          <a:endParaRPr lang="en-US"/>
        </a:p>
      </dgm:t>
    </dgm:pt>
    <dgm:pt modelId="{5D97B72B-DE51-4F5A-B1B8-4FABEC6FC745}" type="sibTrans" cxnId="{247FB18F-0E16-4DFF-8FB8-DD44823B15C1}">
      <dgm:prSet/>
      <dgm:spPr/>
      <dgm:t>
        <a:bodyPr/>
        <a:lstStyle/>
        <a:p>
          <a:endParaRPr lang="en-US"/>
        </a:p>
      </dgm:t>
    </dgm:pt>
    <dgm:pt modelId="{C2E9715D-6BE0-4647-A399-470003A0404A}" type="pres">
      <dgm:prSet presAssocID="{F9BB4DD1-0A47-401D-876A-CF61D33AAFB0}" presName="Name0" presStyleCnt="0">
        <dgm:presLayoutVars>
          <dgm:dir/>
          <dgm:animLvl val="lvl"/>
          <dgm:resizeHandles val="exact"/>
        </dgm:presLayoutVars>
      </dgm:prSet>
      <dgm:spPr/>
    </dgm:pt>
    <dgm:pt modelId="{82BF747B-1FEE-4408-AC1A-1AEA9D69E642}" type="pres">
      <dgm:prSet presAssocID="{4C67AB9C-0032-44D2-B79D-7DA4434C5F30}" presName="boxAndChildren" presStyleCnt="0"/>
      <dgm:spPr/>
    </dgm:pt>
    <dgm:pt modelId="{7F8DD930-473F-4875-BE83-F46D98E1B84A}" type="pres">
      <dgm:prSet presAssocID="{4C67AB9C-0032-44D2-B79D-7DA4434C5F30}" presName="parentTextBox" presStyleLbl="node1" presStyleIdx="0" presStyleCnt="5"/>
      <dgm:spPr/>
    </dgm:pt>
    <dgm:pt modelId="{0DF385C0-573F-47A1-9346-B17A2C612B72}" type="pres">
      <dgm:prSet presAssocID="{4382B64C-0EF8-48F1-9E2E-B113C1774F42}" presName="sp" presStyleCnt="0"/>
      <dgm:spPr/>
    </dgm:pt>
    <dgm:pt modelId="{CD2ABC50-2C0F-40F4-B629-2D62BAFBAE99}" type="pres">
      <dgm:prSet presAssocID="{782B3E46-FB2C-44A3-AE1A-C509141577B9}" presName="arrowAndChildren" presStyleCnt="0"/>
      <dgm:spPr/>
    </dgm:pt>
    <dgm:pt modelId="{DE27A3CA-5A94-4FE5-B6C5-7A03EE0BC209}" type="pres">
      <dgm:prSet presAssocID="{782B3E46-FB2C-44A3-AE1A-C509141577B9}" presName="parentTextArrow" presStyleLbl="node1" presStyleIdx="1" presStyleCnt="5"/>
      <dgm:spPr/>
    </dgm:pt>
    <dgm:pt modelId="{AE8164F0-7FF1-4C21-94D7-39F39ECEDDFD}" type="pres">
      <dgm:prSet presAssocID="{0017D8DE-9B68-4515-A91E-C81ECACE8D7C}" presName="sp" presStyleCnt="0"/>
      <dgm:spPr/>
    </dgm:pt>
    <dgm:pt modelId="{AE2A7281-8A6B-47D1-A676-6694AF2DABA3}" type="pres">
      <dgm:prSet presAssocID="{C05E1B64-0F1F-41F6-BC74-1C460BB1C56D}" presName="arrowAndChildren" presStyleCnt="0"/>
      <dgm:spPr/>
    </dgm:pt>
    <dgm:pt modelId="{67C3FD5B-BA79-4749-B22E-22DC4C213A13}" type="pres">
      <dgm:prSet presAssocID="{C05E1B64-0F1F-41F6-BC74-1C460BB1C56D}" presName="parentTextArrow" presStyleLbl="node1" presStyleIdx="2" presStyleCnt="5"/>
      <dgm:spPr/>
    </dgm:pt>
    <dgm:pt modelId="{06AB5051-09FC-4D8E-AEDB-B98CC92F8349}" type="pres">
      <dgm:prSet presAssocID="{CA695BBB-B571-420F-98B7-24F79136AFB4}" presName="sp" presStyleCnt="0"/>
      <dgm:spPr/>
    </dgm:pt>
    <dgm:pt modelId="{DE4CF513-7526-4544-8ED9-0D88E07C3EB1}" type="pres">
      <dgm:prSet presAssocID="{26BE465B-361C-4980-B270-1B4F6E91CCA6}" presName="arrowAndChildren" presStyleCnt="0"/>
      <dgm:spPr/>
    </dgm:pt>
    <dgm:pt modelId="{DCF668C6-E803-4453-B82E-3D3F67EA471B}" type="pres">
      <dgm:prSet presAssocID="{26BE465B-361C-4980-B270-1B4F6E91CCA6}" presName="parentTextArrow" presStyleLbl="node1" presStyleIdx="3" presStyleCnt="5"/>
      <dgm:spPr/>
    </dgm:pt>
    <dgm:pt modelId="{5C0B6EDB-321E-4205-9FEC-A06EBAD10C7D}" type="pres">
      <dgm:prSet presAssocID="{7CA5A54F-BD06-457C-8874-12D8171DE1BB}" presName="sp" presStyleCnt="0"/>
      <dgm:spPr/>
    </dgm:pt>
    <dgm:pt modelId="{18B4173C-1381-4526-A5BF-56C25ADC5738}" type="pres">
      <dgm:prSet presAssocID="{75CE0D3A-AEF1-4AC9-B081-81CBA07A4961}" presName="arrowAndChildren" presStyleCnt="0"/>
      <dgm:spPr/>
    </dgm:pt>
    <dgm:pt modelId="{04AEAB98-A79F-4594-A4DB-F86A473FE868}" type="pres">
      <dgm:prSet presAssocID="{75CE0D3A-AEF1-4AC9-B081-81CBA07A4961}" presName="parentTextArrow" presStyleLbl="node1" presStyleIdx="4" presStyleCnt="5" custLinFactNeighborY="-4489"/>
      <dgm:spPr/>
    </dgm:pt>
  </dgm:ptLst>
  <dgm:cxnLst>
    <dgm:cxn modelId="{DC7E900F-23F3-4491-B8F5-952AE4A27A41}" type="presOf" srcId="{26BE465B-361C-4980-B270-1B4F6E91CCA6}" destId="{DCF668C6-E803-4453-B82E-3D3F67EA471B}" srcOrd="0" destOrd="0" presId="urn:microsoft.com/office/officeart/2005/8/layout/process4"/>
    <dgm:cxn modelId="{19C2251A-0F69-43D4-BFFD-A54E852675A7}" srcId="{F9BB4DD1-0A47-401D-876A-CF61D33AAFB0}" destId="{75CE0D3A-AEF1-4AC9-B081-81CBA07A4961}" srcOrd="0" destOrd="0" parTransId="{C544FDEF-237D-4E57-9E28-613CD3E7B451}" sibTransId="{7CA5A54F-BD06-457C-8874-12D8171DE1BB}"/>
    <dgm:cxn modelId="{07A9D226-76F7-4656-9002-D6E75B9FF1B0}" type="presOf" srcId="{4C67AB9C-0032-44D2-B79D-7DA4434C5F30}" destId="{7F8DD930-473F-4875-BE83-F46D98E1B84A}" srcOrd="0" destOrd="0" presId="urn:microsoft.com/office/officeart/2005/8/layout/process4"/>
    <dgm:cxn modelId="{6AF23644-71D3-41AA-8D5E-51A853382E8D}" srcId="{F9BB4DD1-0A47-401D-876A-CF61D33AAFB0}" destId="{C05E1B64-0F1F-41F6-BC74-1C460BB1C56D}" srcOrd="2" destOrd="0" parTransId="{19FC929E-D513-4253-BD6B-B09BEC236F33}" sibTransId="{0017D8DE-9B68-4515-A91E-C81ECACE8D7C}"/>
    <dgm:cxn modelId="{C1F1F945-5BF5-41BD-89D8-C50D9221A8A9}" srcId="{F9BB4DD1-0A47-401D-876A-CF61D33AAFB0}" destId="{782B3E46-FB2C-44A3-AE1A-C509141577B9}" srcOrd="3" destOrd="0" parTransId="{057F2AE1-210D-4869-B511-92675CBEE9E8}" sibTransId="{4382B64C-0EF8-48F1-9E2E-B113C1774F42}"/>
    <dgm:cxn modelId="{438ABE51-6919-434E-9B2D-FD1BDB3C26FF}" type="presOf" srcId="{F9BB4DD1-0A47-401D-876A-CF61D33AAFB0}" destId="{C2E9715D-6BE0-4647-A399-470003A0404A}" srcOrd="0" destOrd="0" presId="urn:microsoft.com/office/officeart/2005/8/layout/process4"/>
    <dgm:cxn modelId="{BFA0BF74-81B7-487E-B80D-E3110C74D55A}" type="presOf" srcId="{75CE0D3A-AEF1-4AC9-B081-81CBA07A4961}" destId="{04AEAB98-A79F-4594-A4DB-F86A473FE868}" srcOrd="0" destOrd="0" presId="urn:microsoft.com/office/officeart/2005/8/layout/process4"/>
    <dgm:cxn modelId="{4EFA5378-01D6-46EF-AF5C-48157236BBB5}" type="presOf" srcId="{782B3E46-FB2C-44A3-AE1A-C509141577B9}" destId="{DE27A3CA-5A94-4FE5-B6C5-7A03EE0BC209}" srcOrd="0" destOrd="0" presId="urn:microsoft.com/office/officeart/2005/8/layout/process4"/>
    <dgm:cxn modelId="{247FB18F-0E16-4DFF-8FB8-DD44823B15C1}" srcId="{F9BB4DD1-0A47-401D-876A-CF61D33AAFB0}" destId="{4C67AB9C-0032-44D2-B79D-7DA4434C5F30}" srcOrd="4" destOrd="0" parTransId="{5F1BA483-94C7-4C4A-88E9-8FE33ADFA559}" sibTransId="{5D97B72B-DE51-4F5A-B1B8-4FABEC6FC745}"/>
    <dgm:cxn modelId="{A47582A0-1C92-4F25-9F96-C42206EA62FB}" type="presOf" srcId="{C05E1B64-0F1F-41F6-BC74-1C460BB1C56D}" destId="{67C3FD5B-BA79-4749-B22E-22DC4C213A13}" srcOrd="0" destOrd="0" presId="urn:microsoft.com/office/officeart/2005/8/layout/process4"/>
    <dgm:cxn modelId="{C3D71FC5-933B-4C39-830F-C690B055BD82}" srcId="{F9BB4DD1-0A47-401D-876A-CF61D33AAFB0}" destId="{26BE465B-361C-4980-B270-1B4F6E91CCA6}" srcOrd="1" destOrd="0" parTransId="{FC5001A9-30C1-4641-BAED-765A7861595A}" sibTransId="{CA695BBB-B571-420F-98B7-24F79136AFB4}"/>
    <dgm:cxn modelId="{577D8AAF-E9ED-4BBA-9603-C30862115727}" type="presParOf" srcId="{C2E9715D-6BE0-4647-A399-470003A0404A}" destId="{82BF747B-1FEE-4408-AC1A-1AEA9D69E642}" srcOrd="0" destOrd="0" presId="urn:microsoft.com/office/officeart/2005/8/layout/process4"/>
    <dgm:cxn modelId="{9EADBB68-578D-46D3-B955-EC5CB96C538A}" type="presParOf" srcId="{82BF747B-1FEE-4408-AC1A-1AEA9D69E642}" destId="{7F8DD930-473F-4875-BE83-F46D98E1B84A}" srcOrd="0" destOrd="0" presId="urn:microsoft.com/office/officeart/2005/8/layout/process4"/>
    <dgm:cxn modelId="{405BF738-409B-433C-A3F0-20B3DF9FE737}" type="presParOf" srcId="{C2E9715D-6BE0-4647-A399-470003A0404A}" destId="{0DF385C0-573F-47A1-9346-B17A2C612B72}" srcOrd="1" destOrd="0" presId="urn:microsoft.com/office/officeart/2005/8/layout/process4"/>
    <dgm:cxn modelId="{76F49EF3-8C5A-45A3-9105-836592D78E57}" type="presParOf" srcId="{C2E9715D-6BE0-4647-A399-470003A0404A}" destId="{CD2ABC50-2C0F-40F4-B629-2D62BAFBAE99}" srcOrd="2" destOrd="0" presId="urn:microsoft.com/office/officeart/2005/8/layout/process4"/>
    <dgm:cxn modelId="{114E1AEB-916C-411F-B54C-24194CC273C1}" type="presParOf" srcId="{CD2ABC50-2C0F-40F4-B629-2D62BAFBAE99}" destId="{DE27A3CA-5A94-4FE5-B6C5-7A03EE0BC209}" srcOrd="0" destOrd="0" presId="urn:microsoft.com/office/officeart/2005/8/layout/process4"/>
    <dgm:cxn modelId="{CE9F02F1-B5B4-410D-953E-6FAB06D0F28B}" type="presParOf" srcId="{C2E9715D-6BE0-4647-A399-470003A0404A}" destId="{AE8164F0-7FF1-4C21-94D7-39F39ECEDDFD}" srcOrd="3" destOrd="0" presId="urn:microsoft.com/office/officeart/2005/8/layout/process4"/>
    <dgm:cxn modelId="{6D28EC22-F0B3-4F28-904C-EAF467AE7BA9}" type="presParOf" srcId="{C2E9715D-6BE0-4647-A399-470003A0404A}" destId="{AE2A7281-8A6B-47D1-A676-6694AF2DABA3}" srcOrd="4" destOrd="0" presId="urn:microsoft.com/office/officeart/2005/8/layout/process4"/>
    <dgm:cxn modelId="{C8138620-4AD7-4595-81B4-8858A474B698}" type="presParOf" srcId="{AE2A7281-8A6B-47D1-A676-6694AF2DABA3}" destId="{67C3FD5B-BA79-4749-B22E-22DC4C213A13}" srcOrd="0" destOrd="0" presId="urn:microsoft.com/office/officeart/2005/8/layout/process4"/>
    <dgm:cxn modelId="{14BEF0A7-E867-4AF9-98E4-55C143F9BA25}" type="presParOf" srcId="{C2E9715D-6BE0-4647-A399-470003A0404A}" destId="{06AB5051-09FC-4D8E-AEDB-B98CC92F8349}" srcOrd="5" destOrd="0" presId="urn:microsoft.com/office/officeart/2005/8/layout/process4"/>
    <dgm:cxn modelId="{AC1699B4-F30D-4968-BBE5-A5E31600ACE8}" type="presParOf" srcId="{C2E9715D-6BE0-4647-A399-470003A0404A}" destId="{DE4CF513-7526-4544-8ED9-0D88E07C3EB1}" srcOrd="6" destOrd="0" presId="urn:microsoft.com/office/officeart/2005/8/layout/process4"/>
    <dgm:cxn modelId="{A584826A-E56E-4746-9253-0ABCB9D732BF}" type="presParOf" srcId="{DE4CF513-7526-4544-8ED9-0D88E07C3EB1}" destId="{DCF668C6-E803-4453-B82E-3D3F67EA471B}" srcOrd="0" destOrd="0" presId="urn:microsoft.com/office/officeart/2005/8/layout/process4"/>
    <dgm:cxn modelId="{E93FDA32-DE70-41F9-9B28-97FC6B2A877C}" type="presParOf" srcId="{C2E9715D-6BE0-4647-A399-470003A0404A}" destId="{5C0B6EDB-321E-4205-9FEC-A06EBAD10C7D}" srcOrd="7" destOrd="0" presId="urn:microsoft.com/office/officeart/2005/8/layout/process4"/>
    <dgm:cxn modelId="{4B60F7A1-B107-4904-8197-CE8D44B5831E}" type="presParOf" srcId="{C2E9715D-6BE0-4647-A399-470003A0404A}" destId="{18B4173C-1381-4526-A5BF-56C25ADC5738}" srcOrd="8" destOrd="0" presId="urn:microsoft.com/office/officeart/2005/8/layout/process4"/>
    <dgm:cxn modelId="{1CF3E95C-9F94-4F94-9CEC-32286DB41F5A}" type="presParOf" srcId="{18B4173C-1381-4526-A5BF-56C25ADC5738}" destId="{04AEAB98-A79F-4594-A4DB-F86A473FE86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C02537-2C49-4B49-9524-F236AC7C6D9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B9A07A2-6DA5-4133-AA36-E28C607F5411}">
      <dgm:prSet custT="1"/>
      <dgm:spPr>
        <a:solidFill>
          <a:srgbClr val="141D3C"/>
        </a:solidFill>
      </dgm:spPr>
      <dgm:t>
        <a:bodyPr/>
        <a:lstStyle/>
        <a:p>
          <a:pPr rtl="0"/>
          <a:r>
            <a:rPr kumimoji="1" lang="en-US" sz="1800" dirty="0">
              <a:latin typeface="Avenir Roman" panose="02000503020000020003" pitchFamily="2" charset="0"/>
            </a:rPr>
            <a:t>Performed on </a:t>
          </a:r>
          <a:r>
            <a:rPr kumimoji="1" lang="en-US" sz="1800" b="1" dirty="0">
              <a:latin typeface="Avenir Roman" panose="02000503020000020003" pitchFamily="2" charset="0"/>
            </a:rPr>
            <a:t>each</a:t>
          </a:r>
          <a:r>
            <a:rPr kumimoji="1" lang="en-US" sz="1800" dirty="0">
              <a:latin typeface="Avenir Roman" panose="02000503020000020003" pitchFamily="2" charset="0"/>
            </a:rPr>
            <a:t> product at the end of production line or fully assembled products.</a:t>
          </a:r>
          <a:endParaRPr lang="en-US" sz="1800" dirty="0">
            <a:latin typeface="Avenir Roman" panose="02000503020000020003" pitchFamily="2" charset="0"/>
          </a:endParaRPr>
        </a:p>
      </dgm:t>
    </dgm:pt>
    <dgm:pt modelId="{791CFB83-9C7C-4AD6-8389-10A8A97B2AC2}" type="parTrans" cxnId="{C52119CD-F8E9-4E53-84A0-5E6C729905F5}">
      <dgm:prSet/>
      <dgm:spPr/>
      <dgm:t>
        <a:bodyPr/>
        <a:lstStyle/>
        <a:p>
          <a:endParaRPr lang="en-US" sz="1600"/>
        </a:p>
      </dgm:t>
    </dgm:pt>
    <dgm:pt modelId="{F9C99AF5-F385-4CD1-B9BF-C1199E7E8D2B}" type="sibTrans" cxnId="{C52119CD-F8E9-4E53-84A0-5E6C729905F5}">
      <dgm:prSet/>
      <dgm:spPr/>
      <dgm:t>
        <a:bodyPr/>
        <a:lstStyle/>
        <a:p>
          <a:endParaRPr lang="en-US" sz="1600"/>
        </a:p>
      </dgm:t>
    </dgm:pt>
    <dgm:pt modelId="{761C45FC-A539-4045-A54A-D8396BC7A353}">
      <dgm:prSet custT="1"/>
      <dgm:spPr>
        <a:solidFill>
          <a:srgbClr val="1D2B59"/>
        </a:solidFill>
      </dgm:spPr>
      <dgm:t>
        <a:bodyPr/>
        <a:lstStyle/>
        <a:p>
          <a:pPr rtl="0"/>
          <a:r>
            <a:rPr kumimoji="1" lang="en-US" sz="1800" dirty="0">
              <a:latin typeface="Avenir Roman" panose="02000503020000020003" pitchFamily="2" charset="0"/>
            </a:rPr>
            <a:t>Designed to ensure safety of the end user of the product.</a:t>
          </a:r>
          <a:endParaRPr lang="en-US" sz="1800" dirty="0">
            <a:latin typeface="Avenir Roman" panose="02000503020000020003" pitchFamily="2" charset="0"/>
          </a:endParaRPr>
        </a:p>
      </dgm:t>
    </dgm:pt>
    <dgm:pt modelId="{2FDE794C-CD13-4D6C-A687-C0DD1C55D9F1}" type="parTrans" cxnId="{94874565-0CDF-4FC5-B88B-EE3C269A5193}">
      <dgm:prSet/>
      <dgm:spPr/>
      <dgm:t>
        <a:bodyPr/>
        <a:lstStyle/>
        <a:p>
          <a:endParaRPr lang="en-US" sz="1600"/>
        </a:p>
      </dgm:t>
    </dgm:pt>
    <dgm:pt modelId="{7C41A2FF-1709-40AD-9065-025064BEB9B7}" type="sibTrans" cxnId="{94874565-0CDF-4FC5-B88B-EE3C269A5193}">
      <dgm:prSet/>
      <dgm:spPr/>
      <dgm:t>
        <a:bodyPr/>
        <a:lstStyle/>
        <a:p>
          <a:endParaRPr lang="en-US" sz="1600"/>
        </a:p>
      </dgm:t>
    </dgm:pt>
    <dgm:pt modelId="{A948B0A9-188D-4E96-818D-21D5A930CB5F}">
      <dgm:prSet custT="1"/>
      <dgm:spPr>
        <a:solidFill>
          <a:srgbClr val="2C5581"/>
        </a:solidFill>
      </dgm:spPr>
      <dgm:t>
        <a:bodyPr/>
        <a:lstStyle/>
        <a:p>
          <a:pPr rtl="0"/>
          <a:r>
            <a:rPr kumimoji="1" lang="en-US" sz="1800" dirty="0">
              <a:latin typeface="Avenir Roman" panose="02000503020000020003" pitchFamily="2" charset="0"/>
            </a:rPr>
            <a:t>Dielectric Withstand, Ground Continuity/Ground Bond tests are commonly specified as 100% routine tests. </a:t>
          </a:r>
          <a:endParaRPr lang="en-US" sz="1800" dirty="0">
            <a:latin typeface="Avenir Roman" panose="02000503020000020003" pitchFamily="2" charset="0"/>
          </a:endParaRPr>
        </a:p>
      </dgm:t>
    </dgm:pt>
    <dgm:pt modelId="{665558B5-282E-4004-8EF6-75B9ACAF3E54}" type="parTrans" cxnId="{1B9AE88F-DE0B-4FD4-8892-F64D8D03A336}">
      <dgm:prSet/>
      <dgm:spPr/>
      <dgm:t>
        <a:bodyPr/>
        <a:lstStyle/>
        <a:p>
          <a:endParaRPr lang="en-US" sz="1600"/>
        </a:p>
      </dgm:t>
    </dgm:pt>
    <dgm:pt modelId="{9D3E7E67-99AB-4FA2-96CD-27DCA960A565}" type="sibTrans" cxnId="{1B9AE88F-DE0B-4FD4-8892-F64D8D03A336}">
      <dgm:prSet/>
      <dgm:spPr/>
      <dgm:t>
        <a:bodyPr/>
        <a:lstStyle/>
        <a:p>
          <a:endParaRPr lang="en-US" sz="1600"/>
        </a:p>
      </dgm:t>
    </dgm:pt>
    <dgm:pt modelId="{BA2B4015-FC2B-437C-9E04-07F08DD0DFD7}">
      <dgm:prSet custT="1"/>
      <dgm:spPr>
        <a:solidFill>
          <a:srgbClr val="87D6F4"/>
        </a:solidFill>
      </dgm:spPr>
      <dgm:t>
        <a:bodyPr/>
        <a:lstStyle/>
        <a:p>
          <a:pPr rtl="0"/>
          <a:r>
            <a:rPr kumimoji="1" lang="en-US" sz="1800" dirty="0">
              <a:latin typeface="Avenir Roman" panose="02000503020000020003" pitchFamily="2" charset="0"/>
            </a:rPr>
            <a:t>Additional tests may be specified as routine tests by the manufacturer and the safety agency to guarantee acceptable level of compliance with safety standards.</a:t>
          </a:r>
          <a:endParaRPr lang="en-US" sz="1800" dirty="0">
            <a:latin typeface="Avenir Roman" panose="02000503020000020003" pitchFamily="2" charset="0"/>
          </a:endParaRPr>
        </a:p>
      </dgm:t>
    </dgm:pt>
    <dgm:pt modelId="{625FAF45-BF5A-4226-A664-72AAED994D75}" type="parTrans" cxnId="{2B3D8799-6F35-45E4-A3F3-CD8BC58D8846}">
      <dgm:prSet/>
      <dgm:spPr/>
      <dgm:t>
        <a:bodyPr/>
        <a:lstStyle/>
        <a:p>
          <a:endParaRPr lang="en-US" sz="1600"/>
        </a:p>
      </dgm:t>
    </dgm:pt>
    <dgm:pt modelId="{54B2DAFE-7B35-4093-A3DE-26D1233EE44E}" type="sibTrans" cxnId="{2B3D8799-6F35-45E4-A3F3-CD8BC58D8846}">
      <dgm:prSet/>
      <dgm:spPr/>
      <dgm:t>
        <a:bodyPr/>
        <a:lstStyle/>
        <a:p>
          <a:endParaRPr lang="en-US" sz="1600"/>
        </a:p>
      </dgm:t>
    </dgm:pt>
    <dgm:pt modelId="{3A73A485-DECF-4373-AA8E-BBD82B70EC17}" type="pres">
      <dgm:prSet presAssocID="{C1C02537-2C49-4B49-9524-F236AC7C6D94}" presName="Name0" presStyleCnt="0">
        <dgm:presLayoutVars>
          <dgm:dir/>
          <dgm:animLvl val="lvl"/>
          <dgm:resizeHandles val="exact"/>
        </dgm:presLayoutVars>
      </dgm:prSet>
      <dgm:spPr/>
    </dgm:pt>
    <dgm:pt modelId="{B2EF01C9-1C74-4B30-94B1-CA0974A5070B}" type="pres">
      <dgm:prSet presAssocID="{BA2B4015-FC2B-437C-9E04-07F08DD0DFD7}" presName="boxAndChildren" presStyleCnt="0"/>
      <dgm:spPr/>
    </dgm:pt>
    <dgm:pt modelId="{371D569B-C60F-4489-9C01-FFA5ED8DD1F7}" type="pres">
      <dgm:prSet presAssocID="{BA2B4015-FC2B-437C-9E04-07F08DD0DFD7}" presName="parentTextBox" presStyleLbl="node1" presStyleIdx="0" presStyleCnt="4" custScaleY="124022"/>
      <dgm:spPr/>
    </dgm:pt>
    <dgm:pt modelId="{4CAD5044-09D9-4A6E-B6AD-25BFD120D183}" type="pres">
      <dgm:prSet presAssocID="{9D3E7E67-99AB-4FA2-96CD-27DCA960A565}" presName="sp" presStyleCnt="0"/>
      <dgm:spPr/>
    </dgm:pt>
    <dgm:pt modelId="{391E4781-1F8A-49C6-A17F-1724E107CDE0}" type="pres">
      <dgm:prSet presAssocID="{A948B0A9-188D-4E96-818D-21D5A930CB5F}" presName="arrowAndChildren" presStyleCnt="0"/>
      <dgm:spPr/>
    </dgm:pt>
    <dgm:pt modelId="{6F8287E1-CD54-4181-A1BB-70A1F93198D7}" type="pres">
      <dgm:prSet presAssocID="{A948B0A9-188D-4E96-818D-21D5A930CB5F}" presName="parentTextArrow" presStyleLbl="node1" presStyleIdx="1" presStyleCnt="4"/>
      <dgm:spPr/>
    </dgm:pt>
    <dgm:pt modelId="{F04AC74B-7ECA-4A1F-8388-93F6A6058475}" type="pres">
      <dgm:prSet presAssocID="{7C41A2FF-1709-40AD-9065-025064BEB9B7}" presName="sp" presStyleCnt="0"/>
      <dgm:spPr/>
    </dgm:pt>
    <dgm:pt modelId="{D3F129FB-0F1C-4009-8B1C-DAB9549C7981}" type="pres">
      <dgm:prSet presAssocID="{761C45FC-A539-4045-A54A-D8396BC7A353}" presName="arrowAndChildren" presStyleCnt="0"/>
      <dgm:spPr/>
    </dgm:pt>
    <dgm:pt modelId="{F1D64A05-AE25-4C88-B524-91583F214682}" type="pres">
      <dgm:prSet presAssocID="{761C45FC-A539-4045-A54A-D8396BC7A353}" presName="parentTextArrow" presStyleLbl="node1" presStyleIdx="2" presStyleCnt="4"/>
      <dgm:spPr/>
    </dgm:pt>
    <dgm:pt modelId="{BF00D77B-C931-437D-BA6F-ABCA945CFCC3}" type="pres">
      <dgm:prSet presAssocID="{F9C99AF5-F385-4CD1-B9BF-C1199E7E8D2B}" presName="sp" presStyleCnt="0"/>
      <dgm:spPr/>
    </dgm:pt>
    <dgm:pt modelId="{A9498836-CE9C-4F9D-AA55-BE3B3C7110D1}" type="pres">
      <dgm:prSet presAssocID="{5B9A07A2-6DA5-4133-AA36-E28C607F5411}" presName="arrowAndChildren" presStyleCnt="0"/>
      <dgm:spPr/>
    </dgm:pt>
    <dgm:pt modelId="{BC704D46-CCB8-4F25-B2FB-8D056DEEC703}" type="pres">
      <dgm:prSet presAssocID="{5B9A07A2-6DA5-4133-AA36-E28C607F5411}" presName="parentTextArrow" presStyleLbl="node1" presStyleIdx="3" presStyleCnt="4" custLinFactNeighborX="-990" custLinFactNeighborY="-5355"/>
      <dgm:spPr/>
    </dgm:pt>
  </dgm:ptLst>
  <dgm:cxnLst>
    <dgm:cxn modelId="{D03D040D-4487-4433-8454-BA48CCF9F0D3}" type="presOf" srcId="{C1C02537-2C49-4B49-9524-F236AC7C6D94}" destId="{3A73A485-DECF-4373-AA8E-BBD82B70EC17}" srcOrd="0" destOrd="0" presId="urn:microsoft.com/office/officeart/2005/8/layout/process4"/>
    <dgm:cxn modelId="{3BF15126-8C1E-4FE0-B326-55DACE6FF01C}" type="presOf" srcId="{761C45FC-A539-4045-A54A-D8396BC7A353}" destId="{F1D64A05-AE25-4C88-B524-91583F214682}" srcOrd="0" destOrd="0" presId="urn:microsoft.com/office/officeart/2005/8/layout/process4"/>
    <dgm:cxn modelId="{F3F29637-E051-4ADE-9021-E6BA103C8D4C}" type="presOf" srcId="{BA2B4015-FC2B-437C-9E04-07F08DD0DFD7}" destId="{371D569B-C60F-4489-9C01-FFA5ED8DD1F7}" srcOrd="0" destOrd="0" presId="urn:microsoft.com/office/officeart/2005/8/layout/process4"/>
    <dgm:cxn modelId="{94874565-0CDF-4FC5-B88B-EE3C269A5193}" srcId="{C1C02537-2C49-4B49-9524-F236AC7C6D94}" destId="{761C45FC-A539-4045-A54A-D8396BC7A353}" srcOrd="1" destOrd="0" parTransId="{2FDE794C-CD13-4D6C-A687-C0DD1C55D9F1}" sibTransId="{7C41A2FF-1709-40AD-9065-025064BEB9B7}"/>
    <dgm:cxn modelId="{D9C06553-2827-4F35-8942-87806F23E0D4}" type="presOf" srcId="{5B9A07A2-6DA5-4133-AA36-E28C607F5411}" destId="{BC704D46-CCB8-4F25-B2FB-8D056DEEC703}" srcOrd="0" destOrd="0" presId="urn:microsoft.com/office/officeart/2005/8/layout/process4"/>
    <dgm:cxn modelId="{1B9AE88F-DE0B-4FD4-8892-F64D8D03A336}" srcId="{C1C02537-2C49-4B49-9524-F236AC7C6D94}" destId="{A948B0A9-188D-4E96-818D-21D5A930CB5F}" srcOrd="2" destOrd="0" parTransId="{665558B5-282E-4004-8EF6-75B9ACAF3E54}" sibTransId="{9D3E7E67-99AB-4FA2-96CD-27DCA960A565}"/>
    <dgm:cxn modelId="{2B3D8799-6F35-45E4-A3F3-CD8BC58D8846}" srcId="{C1C02537-2C49-4B49-9524-F236AC7C6D94}" destId="{BA2B4015-FC2B-437C-9E04-07F08DD0DFD7}" srcOrd="3" destOrd="0" parTransId="{625FAF45-BF5A-4226-A664-72AAED994D75}" sibTransId="{54B2DAFE-7B35-4093-A3DE-26D1233EE44E}"/>
    <dgm:cxn modelId="{197A67BE-9378-44E0-BB08-C5ED061D34AE}" type="presOf" srcId="{A948B0A9-188D-4E96-818D-21D5A930CB5F}" destId="{6F8287E1-CD54-4181-A1BB-70A1F93198D7}" srcOrd="0" destOrd="0" presId="urn:microsoft.com/office/officeart/2005/8/layout/process4"/>
    <dgm:cxn modelId="{C52119CD-F8E9-4E53-84A0-5E6C729905F5}" srcId="{C1C02537-2C49-4B49-9524-F236AC7C6D94}" destId="{5B9A07A2-6DA5-4133-AA36-E28C607F5411}" srcOrd="0" destOrd="0" parTransId="{791CFB83-9C7C-4AD6-8389-10A8A97B2AC2}" sibTransId="{F9C99AF5-F385-4CD1-B9BF-C1199E7E8D2B}"/>
    <dgm:cxn modelId="{E617706D-C1DB-4516-89A7-FBE6EF9DAB4B}" type="presParOf" srcId="{3A73A485-DECF-4373-AA8E-BBD82B70EC17}" destId="{B2EF01C9-1C74-4B30-94B1-CA0974A5070B}" srcOrd="0" destOrd="0" presId="urn:microsoft.com/office/officeart/2005/8/layout/process4"/>
    <dgm:cxn modelId="{F1128447-626D-403C-9F8A-E1F3B350A9F9}" type="presParOf" srcId="{B2EF01C9-1C74-4B30-94B1-CA0974A5070B}" destId="{371D569B-C60F-4489-9C01-FFA5ED8DD1F7}" srcOrd="0" destOrd="0" presId="urn:microsoft.com/office/officeart/2005/8/layout/process4"/>
    <dgm:cxn modelId="{76BCAAB2-54F9-42EF-8E3F-051ACDF7157B}" type="presParOf" srcId="{3A73A485-DECF-4373-AA8E-BBD82B70EC17}" destId="{4CAD5044-09D9-4A6E-B6AD-25BFD120D183}" srcOrd="1" destOrd="0" presId="urn:microsoft.com/office/officeart/2005/8/layout/process4"/>
    <dgm:cxn modelId="{ADF0BD5E-8789-4BC9-AC5E-F35D6223D791}" type="presParOf" srcId="{3A73A485-DECF-4373-AA8E-BBD82B70EC17}" destId="{391E4781-1F8A-49C6-A17F-1724E107CDE0}" srcOrd="2" destOrd="0" presId="urn:microsoft.com/office/officeart/2005/8/layout/process4"/>
    <dgm:cxn modelId="{91F39EFE-3AF2-4D2A-805B-08D6622A3A37}" type="presParOf" srcId="{391E4781-1F8A-49C6-A17F-1724E107CDE0}" destId="{6F8287E1-CD54-4181-A1BB-70A1F93198D7}" srcOrd="0" destOrd="0" presId="urn:microsoft.com/office/officeart/2005/8/layout/process4"/>
    <dgm:cxn modelId="{924DCF11-6B95-4EA7-A662-E493531C1AE0}" type="presParOf" srcId="{3A73A485-DECF-4373-AA8E-BBD82B70EC17}" destId="{F04AC74B-7ECA-4A1F-8388-93F6A6058475}" srcOrd="3" destOrd="0" presId="urn:microsoft.com/office/officeart/2005/8/layout/process4"/>
    <dgm:cxn modelId="{A16F8785-A18B-4331-B269-96766789B540}" type="presParOf" srcId="{3A73A485-DECF-4373-AA8E-BBD82B70EC17}" destId="{D3F129FB-0F1C-4009-8B1C-DAB9549C7981}" srcOrd="4" destOrd="0" presId="urn:microsoft.com/office/officeart/2005/8/layout/process4"/>
    <dgm:cxn modelId="{47735479-2F79-48CB-AF38-A52217218097}" type="presParOf" srcId="{D3F129FB-0F1C-4009-8B1C-DAB9549C7981}" destId="{F1D64A05-AE25-4C88-B524-91583F214682}" srcOrd="0" destOrd="0" presId="urn:microsoft.com/office/officeart/2005/8/layout/process4"/>
    <dgm:cxn modelId="{8034AFA1-E9C2-47BF-A618-B93A0EE60356}" type="presParOf" srcId="{3A73A485-DECF-4373-AA8E-BBD82B70EC17}" destId="{BF00D77B-C931-437D-BA6F-ABCA945CFCC3}" srcOrd="5" destOrd="0" presId="urn:microsoft.com/office/officeart/2005/8/layout/process4"/>
    <dgm:cxn modelId="{D9DF3094-0FEF-40C9-ABC7-7234E2C6C79C}" type="presParOf" srcId="{3A73A485-DECF-4373-AA8E-BBD82B70EC17}" destId="{A9498836-CE9C-4F9D-AA55-BE3B3C7110D1}" srcOrd="6" destOrd="0" presId="urn:microsoft.com/office/officeart/2005/8/layout/process4"/>
    <dgm:cxn modelId="{EB84B168-B3A9-49BD-BF93-1E044C29A2D9}" type="presParOf" srcId="{A9498836-CE9C-4F9D-AA55-BE3B3C7110D1}" destId="{BC704D46-CCB8-4F25-B2FB-8D056DEEC70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27CD91-4048-4A35-8C62-15EEFAAB958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86D46A3-CB5E-43E5-9893-FE16C4FFE634}">
      <dgm:prSet custT="1"/>
      <dgm:spPr>
        <a:solidFill>
          <a:srgbClr val="1D2B59"/>
        </a:solidFill>
      </dgm:spPr>
      <dgm:t>
        <a:bodyPr/>
        <a:lstStyle/>
        <a:p>
          <a:pPr rtl="0"/>
          <a:r>
            <a:rPr kumimoji="1" lang="en-US" sz="2000" dirty="0">
              <a:latin typeface="Avenir Roman" panose="02000503020000020003" pitchFamily="2" charset="0"/>
            </a:rPr>
            <a:t>Verifies a connection between exposed conductive parts and the ground of the power cord on the product under test.</a:t>
          </a:r>
          <a:endParaRPr lang="en-US" sz="2000" dirty="0">
            <a:latin typeface="Avenir Roman" panose="02000503020000020003" pitchFamily="2" charset="0"/>
          </a:endParaRPr>
        </a:p>
      </dgm:t>
    </dgm:pt>
    <dgm:pt modelId="{2571F2A9-9742-463C-8691-0415728FD2A7}" type="parTrans" cxnId="{F89BCAB2-2EBB-475D-AA04-D95B554CB319}">
      <dgm:prSet/>
      <dgm:spPr/>
      <dgm:t>
        <a:bodyPr/>
        <a:lstStyle/>
        <a:p>
          <a:endParaRPr lang="en-US" sz="1400"/>
        </a:p>
      </dgm:t>
    </dgm:pt>
    <dgm:pt modelId="{7E438620-29DC-4692-8838-E28F73B838C9}" type="sibTrans" cxnId="{F89BCAB2-2EBB-475D-AA04-D95B554CB319}">
      <dgm:prSet/>
      <dgm:spPr/>
      <dgm:t>
        <a:bodyPr/>
        <a:lstStyle/>
        <a:p>
          <a:endParaRPr lang="en-US" sz="1400"/>
        </a:p>
      </dgm:t>
    </dgm:pt>
    <dgm:pt modelId="{CAAB5820-EFA7-44D8-BC00-B137F35DDB9A}">
      <dgm:prSet custT="1"/>
      <dgm:spPr>
        <a:solidFill>
          <a:srgbClr val="2C5581"/>
        </a:solidFill>
      </dgm:spPr>
      <dgm:t>
        <a:bodyPr/>
        <a:lstStyle/>
        <a:p>
          <a:pPr rtl="0"/>
          <a:r>
            <a:rPr kumimoji="1" lang="en-US" sz="2000" dirty="0">
              <a:latin typeface="Avenir Roman" panose="02000503020000020003" pitchFamily="2" charset="0"/>
            </a:rPr>
            <a:t>Routine production line test conducted on Class I products.</a:t>
          </a:r>
          <a:endParaRPr lang="en-US" sz="2000" dirty="0">
            <a:latin typeface="Avenir Roman" panose="02000503020000020003" pitchFamily="2" charset="0"/>
          </a:endParaRPr>
        </a:p>
      </dgm:t>
    </dgm:pt>
    <dgm:pt modelId="{3BD224C2-B0DE-4C3E-B6AD-D1A9EC3BAA2D}" type="parTrans" cxnId="{C084602E-0519-4CEB-B738-0703755F0FA5}">
      <dgm:prSet/>
      <dgm:spPr/>
      <dgm:t>
        <a:bodyPr/>
        <a:lstStyle/>
        <a:p>
          <a:endParaRPr lang="en-US" sz="1400"/>
        </a:p>
      </dgm:t>
    </dgm:pt>
    <dgm:pt modelId="{6A02BDAD-7973-474D-A27F-0750EBEBE82D}" type="sibTrans" cxnId="{C084602E-0519-4CEB-B738-0703755F0FA5}">
      <dgm:prSet/>
      <dgm:spPr/>
      <dgm:t>
        <a:bodyPr/>
        <a:lstStyle/>
        <a:p>
          <a:endParaRPr lang="en-US" sz="1400"/>
        </a:p>
      </dgm:t>
    </dgm:pt>
    <dgm:pt modelId="{BC48B349-64F6-42F4-BA67-DCD27C9238BB}">
      <dgm:prSet custT="1"/>
      <dgm:spPr>
        <a:solidFill>
          <a:srgbClr val="87D6F4"/>
        </a:solidFill>
      </dgm:spPr>
      <dgm:t>
        <a:bodyPr/>
        <a:lstStyle/>
        <a:p>
          <a:pPr rtl="0"/>
          <a:r>
            <a:rPr kumimoji="1" lang="en-US" sz="2000" dirty="0">
              <a:latin typeface="Avenir Roman" panose="02000503020000020003" pitchFamily="2" charset="0"/>
            </a:rPr>
            <a:t>A low current DC signal is applied from the chassis of the product to the ground pin.</a:t>
          </a:r>
          <a:endParaRPr lang="en-US" sz="2000" dirty="0">
            <a:latin typeface="Avenir Roman" panose="02000503020000020003" pitchFamily="2" charset="0"/>
          </a:endParaRPr>
        </a:p>
      </dgm:t>
    </dgm:pt>
    <dgm:pt modelId="{FBED5AFA-21D0-4D56-8768-39C6EA1A4E79}" type="parTrans" cxnId="{D0DD4958-A683-4B41-A662-F45E5F7BA39F}">
      <dgm:prSet/>
      <dgm:spPr/>
      <dgm:t>
        <a:bodyPr/>
        <a:lstStyle/>
        <a:p>
          <a:endParaRPr lang="en-US" sz="1400"/>
        </a:p>
      </dgm:t>
    </dgm:pt>
    <dgm:pt modelId="{3F376250-7BF1-4418-B58B-568D3511C8CD}" type="sibTrans" cxnId="{D0DD4958-A683-4B41-A662-F45E5F7BA39F}">
      <dgm:prSet/>
      <dgm:spPr/>
      <dgm:t>
        <a:bodyPr/>
        <a:lstStyle/>
        <a:p>
          <a:endParaRPr lang="en-US" sz="1400"/>
        </a:p>
      </dgm:t>
    </dgm:pt>
    <dgm:pt modelId="{F0400262-8B69-43B2-A6D2-41D73BF4C3E3}" type="pres">
      <dgm:prSet presAssocID="{BD27CD91-4048-4A35-8C62-15EEFAAB9587}" presName="Name0" presStyleCnt="0">
        <dgm:presLayoutVars>
          <dgm:dir/>
          <dgm:animLvl val="lvl"/>
          <dgm:resizeHandles val="exact"/>
        </dgm:presLayoutVars>
      </dgm:prSet>
      <dgm:spPr/>
    </dgm:pt>
    <dgm:pt modelId="{9A039D00-B79D-4BA3-85ED-CA0ECF8B33BF}" type="pres">
      <dgm:prSet presAssocID="{BC48B349-64F6-42F4-BA67-DCD27C9238BB}" presName="boxAndChildren" presStyleCnt="0"/>
      <dgm:spPr/>
    </dgm:pt>
    <dgm:pt modelId="{A818A677-B8DE-42D3-945C-7E8E6CF9D30C}" type="pres">
      <dgm:prSet presAssocID="{BC48B349-64F6-42F4-BA67-DCD27C9238BB}" presName="parentTextBox" presStyleLbl="node1" presStyleIdx="0" presStyleCnt="3"/>
      <dgm:spPr/>
    </dgm:pt>
    <dgm:pt modelId="{BC65936C-F4AC-42B0-873E-40466FE31467}" type="pres">
      <dgm:prSet presAssocID="{6A02BDAD-7973-474D-A27F-0750EBEBE82D}" presName="sp" presStyleCnt="0"/>
      <dgm:spPr/>
    </dgm:pt>
    <dgm:pt modelId="{1F3324F1-099B-4F41-B913-4E16A3F48E6D}" type="pres">
      <dgm:prSet presAssocID="{CAAB5820-EFA7-44D8-BC00-B137F35DDB9A}" presName="arrowAndChildren" presStyleCnt="0"/>
      <dgm:spPr/>
    </dgm:pt>
    <dgm:pt modelId="{C27C9B06-89B7-4313-A921-7F2A68977A6E}" type="pres">
      <dgm:prSet presAssocID="{CAAB5820-EFA7-44D8-BC00-B137F35DDB9A}" presName="parentTextArrow" presStyleLbl="node1" presStyleIdx="1" presStyleCnt="3"/>
      <dgm:spPr/>
    </dgm:pt>
    <dgm:pt modelId="{A67B9D2E-8FC0-4FB4-BE88-8B746EB83C8F}" type="pres">
      <dgm:prSet presAssocID="{7E438620-29DC-4692-8838-E28F73B838C9}" presName="sp" presStyleCnt="0"/>
      <dgm:spPr/>
    </dgm:pt>
    <dgm:pt modelId="{C0046824-3314-4332-B6B7-504A961A1472}" type="pres">
      <dgm:prSet presAssocID="{086D46A3-CB5E-43E5-9893-FE16C4FFE634}" presName="arrowAndChildren" presStyleCnt="0"/>
      <dgm:spPr/>
    </dgm:pt>
    <dgm:pt modelId="{9D3D811C-79EB-4E90-807A-526E2CBAE62C}" type="pres">
      <dgm:prSet presAssocID="{086D46A3-CB5E-43E5-9893-FE16C4FFE634}" presName="parentTextArrow" presStyleLbl="node1" presStyleIdx="2" presStyleCnt="3" custLinFactNeighborY="-2615"/>
      <dgm:spPr/>
    </dgm:pt>
  </dgm:ptLst>
  <dgm:cxnLst>
    <dgm:cxn modelId="{58BD1019-40DC-4782-B9C6-06B4CAA9FA36}" type="presOf" srcId="{BD27CD91-4048-4A35-8C62-15EEFAAB9587}" destId="{F0400262-8B69-43B2-A6D2-41D73BF4C3E3}" srcOrd="0" destOrd="0" presId="urn:microsoft.com/office/officeart/2005/8/layout/process4"/>
    <dgm:cxn modelId="{C084602E-0519-4CEB-B738-0703755F0FA5}" srcId="{BD27CD91-4048-4A35-8C62-15EEFAAB9587}" destId="{CAAB5820-EFA7-44D8-BC00-B137F35DDB9A}" srcOrd="1" destOrd="0" parTransId="{3BD224C2-B0DE-4C3E-B6AD-D1A9EC3BAA2D}" sibTransId="{6A02BDAD-7973-474D-A27F-0750EBEBE82D}"/>
    <dgm:cxn modelId="{8481EB3D-36F6-433D-9DEE-7A8E87DAB5AF}" type="presOf" srcId="{086D46A3-CB5E-43E5-9893-FE16C4FFE634}" destId="{9D3D811C-79EB-4E90-807A-526E2CBAE62C}" srcOrd="0" destOrd="0" presId="urn:microsoft.com/office/officeart/2005/8/layout/process4"/>
    <dgm:cxn modelId="{D0DD4958-A683-4B41-A662-F45E5F7BA39F}" srcId="{BD27CD91-4048-4A35-8C62-15EEFAAB9587}" destId="{BC48B349-64F6-42F4-BA67-DCD27C9238BB}" srcOrd="2" destOrd="0" parTransId="{FBED5AFA-21D0-4D56-8768-39C6EA1A4E79}" sibTransId="{3F376250-7BF1-4418-B58B-568D3511C8CD}"/>
    <dgm:cxn modelId="{7D41ADA1-7813-4990-9587-13C834EBC6DF}" type="presOf" srcId="{BC48B349-64F6-42F4-BA67-DCD27C9238BB}" destId="{A818A677-B8DE-42D3-945C-7E8E6CF9D30C}" srcOrd="0" destOrd="0" presId="urn:microsoft.com/office/officeart/2005/8/layout/process4"/>
    <dgm:cxn modelId="{F89BCAB2-2EBB-475D-AA04-D95B554CB319}" srcId="{BD27CD91-4048-4A35-8C62-15EEFAAB9587}" destId="{086D46A3-CB5E-43E5-9893-FE16C4FFE634}" srcOrd="0" destOrd="0" parTransId="{2571F2A9-9742-463C-8691-0415728FD2A7}" sibTransId="{7E438620-29DC-4692-8838-E28F73B838C9}"/>
    <dgm:cxn modelId="{9A6F95C0-3150-4F4D-82F5-E36715ECEA96}" type="presOf" srcId="{CAAB5820-EFA7-44D8-BC00-B137F35DDB9A}" destId="{C27C9B06-89B7-4313-A921-7F2A68977A6E}" srcOrd="0" destOrd="0" presId="urn:microsoft.com/office/officeart/2005/8/layout/process4"/>
    <dgm:cxn modelId="{94DAF66D-D93E-494D-9201-45939AA71311}" type="presParOf" srcId="{F0400262-8B69-43B2-A6D2-41D73BF4C3E3}" destId="{9A039D00-B79D-4BA3-85ED-CA0ECF8B33BF}" srcOrd="0" destOrd="0" presId="urn:microsoft.com/office/officeart/2005/8/layout/process4"/>
    <dgm:cxn modelId="{FBB2101C-FAFA-4213-B5F2-F52CDE4FC401}" type="presParOf" srcId="{9A039D00-B79D-4BA3-85ED-CA0ECF8B33BF}" destId="{A818A677-B8DE-42D3-945C-7E8E6CF9D30C}" srcOrd="0" destOrd="0" presId="urn:microsoft.com/office/officeart/2005/8/layout/process4"/>
    <dgm:cxn modelId="{31C5839E-11A3-427C-BB13-CD1B1E6CC79B}" type="presParOf" srcId="{F0400262-8B69-43B2-A6D2-41D73BF4C3E3}" destId="{BC65936C-F4AC-42B0-873E-40466FE31467}" srcOrd="1" destOrd="0" presId="urn:microsoft.com/office/officeart/2005/8/layout/process4"/>
    <dgm:cxn modelId="{71583A74-7381-4860-8C03-EE9833D596BA}" type="presParOf" srcId="{F0400262-8B69-43B2-A6D2-41D73BF4C3E3}" destId="{1F3324F1-099B-4F41-B913-4E16A3F48E6D}" srcOrd="2" destOrd="0" presId="urn:microsoft.com/office/officeart/2005/8/layout/process4"/>
    <dgm:cxn modelId="{DE424678-B622-4471-830D-A7F48465444D}" type="presParOf" srcId="{1F3324F1-099B-4F41-B913-4E16A3F48E6D}" destId="{C27C9B06-89B7-4313-A921-7F2A68977A6E}" srcOrd="0" destOrd="0" presId="urn:microsoft.com/office/officeart/2005/8/layout/process4"/>
    <dgm:cxn modelId="{7459FDD6-460B-47F7-82DC-5BA831E2BF40}" type="presParOf" srcId="{F0400262-8B69-43B2-A6D2-41D73BF4C3E3}" destId="{A67B9D2E-8FC0-4FB4-BE88-8B746EB83C8F}" srcOrd="3" destOrd="0" presId="urn:microsoft.com/office/officeart/2005/8/layout/process4"/>
    <dgm:cxn modelId="{98C5EC9D-EE44-41D5-AC60-F62C3998E279}" type="presParOf" srcId="{F0400262-8B69-43B2-A6D2-41D73BF4C3E3}" destId="{C0046824-3314-4332-B6B7-504A961A1472}" srcOrd="4" destOrd="0" presId="urn:microsoft.com/office/officeart/2005/8/layout/process4"/>
    <dgm:cxn modelId="{B2B3B9B2-B4DE-440D-9F06-AC10C8195A7D}" type="presParOf" srcId="{C0046824-3314-4332-B6B7-504A961A1472}" destId="{9D3D811C-79EB-4E90-807A-526E2CBAE62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9E0DA4-0F97-4585-B208-CE84B489688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6EE5B9A-6F3D-4079-B812-224ED58EB662}">
      <dgm:prSet custT="1"/>
      <dgm:spPr>
        <a:solidFill>
          <a:srgbClr val="141D3C"/>
        </a:solidFill>
      </dgm:spPr>
      <dgm:t>
        <a:bodyPr/>
        <a:lstStyle/>
        <a:p>
          <a:pPr rtl="0"/>
          <a:r>
            <a:rPr lang="en-US" sz="1800" dirty="0">
              <a:latin typeface="Avenir Roman" panose="02000503020000020003" pitchFamily="2" charset="0"/>
            </a:rPr>
            <a:t>GB test verifies the integrity of the  ground connection between exposed metal and ground wire of the power cord.</a:t>
          </a:r>
        </a:p>
      </dgm:t>
    </dgm:pt>
    <dgm:pt modelId="{A1A1986C-D1D5-4E61-B1A7-0E3F14BF92D1}" type="parTrans" cxnId="{33E1D4DA-15E5-460A-AB2B-F8054435697B}">
      <dgm:prSet/>
      <dgm:spPr/>
      <dgm:t>
        <a:bodyPr/>
        <a:lstStyle/>
        <a:p>
          <a:endParaRPr lang="en-US" sz="1400"/>
        </a:p>
      </dgm:t>
    </dgm:pt>
    <dgm:pt modelId="{9F7B27BC-B9CB-4B1E-9A4F-4ED5DA18FBED}" type="sibTrans" cxnId="{33E1D4DA-15E5-460A-AB2B-F8054435697B}">
      <dgm:prSet/>
      <dgm:spPr/>
      <dgm:t>
        <a:bodyPr/>
        <a:lstStyle/>
        <a:p>
          <a:endParaRPr lang="en-US" sz="1400"/>
        </a:p>
      </dgm:t>
    </dgm:pt>
    <dgm:pt modelId="{AE386BF6-5ABE-4B9C-8F06-E9AEC0E02EDD}">
      <dgm:prSet custT="1"/>
      <dgm:spPr>
        <a:solidFill>
          <a:srgbClr val="2C5581"/>
        </a:solidFill>
      </dgm:spPr>
      <dgm:t>
        <a:bodyPr/>
        <a:lstStyle/>
        <a:p>
          <a:pPr rtl="0"/>
          <a:r>
            <a:rPr lang="en-US" sz="1800" dirty="0">
              <a:latin typeface="Avenir Roman" panose="02000503020000020003" pitchFamily="2" charset="0"/>
            </a:rPr>
            <a:t>High current is injected into the ground pin of the product’s power cord which flows through the chassis</a:t>
          </a:r>
          <a:r>
            <a:rPr lang="en-US" sz="1800" dirty="0"/>
            <a:t>.</a:t>
          </a:r>
        </a:p>
      </dgm:t>
    </dgm:pt>
    <dgm:pt modelId="{8D32A4B5-2BAD-43C6-85A7-C26A3B623C42}" type="parTrans" cxnId="{E38570DF-48B8-4C50-AA61-D3B307859659}">
      <dgm:prSet/>
      <dgm:spPr/>
      <dgm:t>
        <a:bodyPr/>
        <a:lstStyle/>
        <a:p>
          <a:endParaRPr lang="en-US" sz="1400"/>
        </a:p>
      </dgm:t>
    </dgm:pt>
    <dgm:pt modelId="{C2F1EA65-46A9-4CF1-A548-9191883D5ECF}" type="sibTrans" cxnId="{E38570DF-48B8-4C50-AA61-D3B307859659}">
      <dgm:prSet/>
      <dgm:spPr/>
      <dgm:t>
        <a:bodyPr/>
        <a:lstStyle/>
        <a:p>
          <a:endParaRPr lang="en-US" sz="1400"/>
        </a:p>
      </dgm:t>
    </dgm:pt>
    <dgm:pt modelId="{3A0BF555-CDA1-407C-839C-BAB3616D8838}">
      <dgm:prSet custT="1"/>
      <dgm:spPr>
        <a:solidFill>
          <a:srgbClr val="87D6F4"/>
        </a:solidFill>
      </dgm:spPr>
      <dgm:t>
        <a:bodyPr/>
        <a:lstStyle/>
        <a:p>
          <a:pPr rtl="0"/>
          <a:r>
            <a:rPr lang="en-US" sz="1800" dirty="0">
              <a:latin typeface="Avenir Roman" panose="02000503020000020003" pitchFamily="2" charset="0"/>
            </a:rPr>
            <a:t>Determines if the safety ground wire is capable of handling excessive current flow in case a fault occurs and the product’s insulation fails.</a:t>
          </a:r>
        </a:p>
      </dgm:t>
    </dgm:pt>
    <dgm:pt modelId="{39D58641-1EF4-498C-94CA-5AD3ED49C044}" type="parTrans" cxnId="{FB6B4BB7-8D72-4CB9-AFD0-0A1309160E38}">
      <dgm:prSet/>
      <dgm:spPr/>
      <dgm:t>
        <a:bodyPr/>
        <a:lstStyle/>
        <a:p>
          <a:endParaRPr lang="en-US" sz="1400"/>
        </a:p>
      </dgm:t>
    </dgm:pt>
    <dgm:pt modelId="{8F10D119-4D6C-4518-A949-F9323A67624E}" type="sibTrans" cxnId="{FB6B4BB7-8D72-4CB9-AFD0-0A1309160E38}">
      <dgm:prSet/>
      <dgm:spPr/>
      <dgm:t>
        <a:bodyPr/>
        <a:lstStyle/>
        <a:p>
          <a:endParaRPr lang="en-US" sz="1400"/>
        </a:p>
      </dgm:t>
    </dgm:pt>
    <dgm:pt modelId="{B7FDDBA2-84D3-4BD9-8755-67F7AD03F1AE}" type="pres">
      <dgm:prSet presAssocID="{009E0DA4-0F97-4585-B208-CE84B4896885}" presName="Name0" presStyleCnt="0">
        <dgm:presLayoutVars>
          <dgm:dir/>
          <dgm:animLvl val="lvl"/>
          <dgm:resizeHandles val="exact"/>
        </dgm:presLayoutVars>
      </dgm:prSet>
      <dgm:spPr/>
    </dgm:pt>
    <dgm:pt modelId="{B3C255EA-A611-4363-8614-4C237DD0DBD0}" type="pres">
      <dgm:prSet presAssocID="{3A0BF555-CDA1-407C-839C-BAB3616D8838}" presName="boxAndChildren" presStyleCnt="0"/>
      <dgm:spPr/>
    </dgm:pt>
    <dgm:pt modelId="{BDAA47F6-4B32-4B06-9FAD-8DC00B285371}" type="pres">
      <dgm:prSet presAssocID="{3A0BF555-CDA1-407C-839C-BAB3616D8838}" presName="parentTextBox" presStyleLbl="node1" presStyleIdx="0" presStyleCnt="3"/>
      <dgm:spPr/>
    </dgm:pt>
    <dgm:pt modelId="{424666A8-354D-4215-B8B9-AF378B1A7758}" type="pres">
      <dgm:prSet presAssocID="{C2F1EA65-46A9-4CF1-A548-9191883D5ECF}" presName="sp" presStyleCnt="0"/>
      <dgm:spPr/>
    </dgm:pt>
    <dgm:pt modelId="{F82A465A-6704-40FE-A786-1328AC9BEC4D}" type="pres">
      <dgm:prSet presAssocID="{AE386BF6-5ABE-4B9C-8F06-E9AEC0E02EDD}" presName="arrowAndChildren" presStyleCnt="0"/>
      <dgm:spPr/>
    </dgm:pt>
    <dgm:pt modelId="{665F0484-5276-46B3-B9B3-E5C43F573460}" type="pres">
      <dgm:prSet presAssocID="{AE386BF6-5ABE-4B9C-8F06-E9AEC0E02EDD}" presName="parentTextArrow" presStyleLbl="node1" presStyleIdx="1" presStyleCnt="3"/>
      <dgm:spPr/>
    </dgm:pt>
    <dgm:pt modelId="{298924DC-35CA-4D6A-913E-6D4960B81F15}" type="pres">
      <dgm:prSet presAssocID="{9F7B27BC-B9CB-4B1E-9A4F-4ED5DA18FBED}" presName="sp" presStyleCnt="0"/>
      <dgm:spPr/>
    </dgm:pt>
    <dgm:pt modelId="{86F12348-1DB2-434A-B27A-C909CA53A32F}" type="pres">
      <dgm:prSet presAssocID="{26EE5B9A-6F3D-4079-B812-224ED58EB662}" presName="arrowAndChildren" presStyleCnt="0"/>
      <dgm:spPr/>
    </dgm:pt>
    <dgm:pt modelId="{3BC539F5-72E8-4B42-BDD8-E76A5DBD09D0}" type="pres">
      <dgm:prSet presAssocID="{26EE5B9A-6F3D-4079-B812-224ED58EB662}" presName="parentTextArrow" presStyleLbl="node1" presStyleIdx="2" presStyleCnt="3"/>
      <dgm:spPr/>
    </dgm:pt>
  </dgm:ptLst>
  <dgm:cxnLst>
    <dgm:cxn modelId="{32C66A15-EC70-4F14-8F9C-C9412DAFDD4F}" type="presOf" srcId="{3A0BF555-CDA1-407C-839C-BAB3616D8838}" destId="{BDAA47F6-4B32-4B06-9FAD-8DC00B285371}" srcOrd="0" destOrd="0" presId="urn:microsoft.com/office/officeart/2005/8/layout/process4"/>
    <dgm:cxn modelId="{D3994F4B-172E-4C09-A3C7-66333FEA31DA}" type="presOf" srcId="{AE386BF6-5ABE-4B9C-8F06-E9AEC0E02EDD}" destId="{665F0484-5276-46B3-B9B3-E5C43F573460}" srcOrd="0" destOrd="0" presId="urn:microsoft.com/office/officeart/2005/8/layout/process4"/>
    <dgm:cxn modelId="{A1671382-BE27-4C49-9D71-2B5D893866BB}" type="presOf" srcId="{26EE5B9A-6F3D-4079-B812-224ED58EB662}" destId="{3BC539F5-72E8-4B42-BDD8-E76A5DBD09D0}" srcOrd="0" destOrd="0" presId="urn:microsoft.com/office/officeart/2005/8/layout/process4"/>
    <dgm:cxn modelId="{F2F967B5-0AA8-4E6A-ACFF-643ECD91EEF0}" type="presOf" srcId="{009E0DA4-0F97-4585-B208-CE84B4896885}" destId="{B7FDDBA2-84D3-4BD9-8755-67F7AD03F1AE}" srcOrd="0" destOrd="0" presId="urn:microsoft.com/office/officeart/2005/8/layout/process4"/>
    <dgm:cxn modelId="{FB6B4BB7-8D72-4CB9-AFD0-0A1309160E38}" srcId="{009E0DA4-0F97-4585-B208-CE84B4896885}" destId="{3A0BF555-CDA1-407C-839C-BAB3616D8838}" srcOrd="2" destOrd="0" parTransId="{39D58641-1EF4-498C-94CA-5AD3ED49C044}" sibTransId="{8F10D119-4D6C-4518-A949-F9323A67624E}"/>
    <dgm:cxn modelId="{33E1D4DA-15E5-460A-AB2B-F8054435697B}" srcId="{009E0DA4-0F97-4585-B208-CE84B4896885}" destId="{26EE5B9A-6F3D-4079-B812-224ED58EB662}" srcOrd="0" destOrd="0" parTransId="{A1A1986C-D1D5-4E61-B1A7-0E3F14BF92D1}" sibTransId="{9F7B27BC-B9CB-4B1E-9A4F-4ED5DA18FBED}"/>
    <dgm:cxn modelId="{E38570DF-48B8-4C50-AA61-D3B307859659}" srcId="{009E0DA4-0F97-4585-B208-CE84B4896885}" destId="{AE386BF6-5ABE-4B9C-8F06-E9AEC0E02EDD}" srcOrd="1" destOrd="0" parTransId="{8D32A4B5-2BAD-43C6-85A7-C26A3B623C42}" sibTransId="{C2F1EA65-46A9-4CF1-A548-9191883D5ECF}"/>
    <dgm:cxn modelId="{13E87CCF-F1FA-416C-A2D6-96F86C5F606D}" type="presParOf" srcId="{B7FDDBA2-84D3-4BD9-8755-67F7AD03F1AE}" destId="{B3C255EA-A611-4363-8614-4C237DD0DBD0}" srcOrd="0" destOrd="0" presId="urn:microsoft.com/office/officeart/2005/8/layout/process4"/>
    <dgm:cxn modelId="{416342E4-1976-42B2-92B3-ED6D03F14A98}" type="presParOf" srcId="{B3C255EA-A611-4363-8614-4C237DD0DBD0}" destId="{BDAA47F6-4B32-4B06-9FAD-8DC00B285371}" srcOrd="0" destOrd="0" presId="urn:microsoft.com/office/officeart/2005/8/layout/process4"/>
    <dgm:cxn modelId="{A4F576E4-6EE3-41D3-AA3A-1E0873332D7A}" type="presParOf" srcId="{B7FDDBA2-84D3-4BD9-8755-67F7AD03F1AE}" destId="{424666A8-354D-4215-B8B9-AF378B1A7758}" srcOrd="1" destOrd="0" presId="urn:microsoft.com/office/officeart/2005/8/layout/process4"/>
    <dgm:cxn modelId="{4AD37E78-4584-42B4-950C-CFA0DFA1A8F8}" type="presParOf" srcId="{B7FDDBA2-84D3-4BD9-8755-67F7AD03F1AE}" destId="{F82A465A-6704-40FE-A786-1328AC9BEC4D}" srcOrd="2" destOrd="0" presId="urn:microsoft.com/office/officeart/2005/8/layout/process4"/>
    <dgm:cxn modelId="{2A483DD3-6BD7-4CFD-B8DA-FC3A94D94E86}" type="presParOf" srcId="{F82A465A-6704-40FE-A786-1328AC9BEC4D}" destId="{665F0484-5276-46B3-B9B3-E5C43F573460}" srcOrd="0" destOrd="0" presId="urn:microsoft.com/office/officeart/2005/8/layout/process4"/>
    <dgm:cxn modelId="{41534495-E600-4095-BA90-89403842CB96}" type="presParOf" srcId="{B7FDDBA2-84D3-4BD9-8755-67F7AD03F1AE}" destId="{298924DC-35CA-4D6A-913E-6D4960B81F15}" srcOrd="3" destOrd="0" presId="urn:microsoft.com/office/officeart/2005/8/layout/process4"/>
    <dgm:cxn modelId="{495A65EE-2CDC-4225-A0C0-A74BC2FDA5DE}" type="presParOf" srcId="{B7FDDBA2-84D3-4BD9-8755-67F7AD03F1AE}" destId="{86F12348-1DB2-434A-B27A-C909CA53A32F}" srcOrd="4" destOrd="0" presId="urn:microsoft.com/office/officeart/2005/8/layout/process4"/>
    <dgm:cxn modelId="{2D18DCC9-43E1-45E3-9F6D-459356DBF67B}" type="presParOf" srcId="{86F12348-1DB2-434A-B27A-C909CA53A32F}" destId="{3BC539F5-72E8-4B42-BDD8-E76A5DBD09D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43C64A-51CB-45AC-86EA-EA39DA7F5F8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8550063-FCFC-4631-8869-DA63740A46B5}">
      <dgm:prSet/>
      <dgm:spPr>
        <a:solidFill>
          <a:srgbClr val="1D2B59"/>
        </a:solidFill>
      </dgm:spPr>
      <dgm:t>
        <a:bodyPr/>
        <a:lstStyle/>
        <a:p>
          <a:pPr rtl="0"/>
          <a:r>
            <a:rPr lang="en-US" dirty="0">
              <a:latin typeface="Avenir Book" charset="0"/>
              <a:ea typeface="Avenir Book" charset="0"/>
              <a:cs typeface="Avenir Book" charset="0"/>
            </a:rPr>
            <a:t>Ground Bond test is commonly considered a Type test and is generally performed </a:t>
          </a:r>
          <a:r>
            <a:rPr lang="en-US" i="1" dirty="0">
              <a:latin typeface="Avenir Book" charset="0"/>
              <a:ea typeface="Avenir Book" charset="0"/>
              <a:cs typeface="Avenir Book" charset="0"/>
            </a:rPr>
            <a:t>before</a:t>
          </a:r>
          <a:r>
            <a:rPr lang="en-US" dirty="0">
              <a:latin typeface="Avenir Book" charset="0"/>
              <a:ea typeface="Avenir Book" charset="0"/>
              <a:cs typeface="Avenir Book" charset="0"/>
            </a:rPr>
            <a:t> the </a:t>
          </a:r>
          <a:r>
            <a:rPr lang="en-US" dirty="0" err="1">
              <a:latin typeface="Avenir Book" charset="0"/>
              <a:ea typeface="Avenir Book" charset="0"/>
              <a:cs typeface="Avenir Book" charset="0"/>
            </a:rPr>
            <a:t>Hipot</a:t>
          </a:r>
          <a:r>
            <a:rPr lang="en-US" dirty="0">
              <a:latin typeface="Avenir Book" charset="0"/>
              <a:ea typeface="Avenir Book" charset="0"/>
              <a:cs typeface="Avenir Book" charset="0"/>
            </a:rPr>
            <a:t> test</a:t>
          </a:r>
        </a:p>
      </dgm:t>
    </dgm:pt>
    <dgm:pt modelId="{4A9DE4CD-392A-4437-AF3E-3032821C0340}" type="parTrans" cxnId="{1A574545-D588-434C-9C6E-A5C0615E5A19}">
      <dgm:prSet/>
      <dgm:spPr/>
      <dgm:t>
        <a:bodyPr/>
        <a:lstStyle/>
        <a:p>
          <a:endParaRPr lang="en-US"/>
        </a:p>
      </dgm:t>
    </dgm:pt>
    <dgm:pt modelId="{FFDB6BAA-14E7-42D8-8747-54F5EC12C7C2}" type="sibTrans" cxnId="{1A574545-D588-434C-9C6E-A5C0615E5A19}">
      <dgm:prSet/>
      <dgm:spPr/>
      <dgm:t>
        <a:bodyPr/>
        <a:lstStyle/>
        <a:p>
          <a:endParaRPr lang="en-US"/>
        </a:p>
      </dgm:t>
    </dgm:pt>
    <dgm:pt modelId="{E0BF785B-CCEE-496F-8EFD-A378C3C5056B}">
      <dgm:prSet/>
      <dgm:spPr>
        <a:solidFill>
          <a:srgbClr val="2C5581"/>
        </a:solidFill>
      </dgm:spPr>
      <dgm:t>
        <a:bodyPr/>
        <a:lstStyle/>
        <a:p>
          <a:pPr rtl="0"/>
          <a:r>
            <a:rPr lang="en-US" dirty="0">
              <a:latin typeface="Avenir Roman" panose="02000503020000020003" pitchFamily="2" charset="0"/>
            </a:rPr>
            <a:t>The results of this test are displayed in Ohms (</a:t>
          </a:r>
          <a:r>
            <a:rPr lang="el-GR" dirty="0">
              <a:latin typeface="Avenir Roman" panose="02000503020000020003" pitchFamily="2" charset="0"/>
            </a:rPr>
            <a:t>Ω</a:t>
          </a:r>
          <a:r>
            <a:rPr lang="en-US" dirty="0">
              <a:latin typeface="Avenir Roman" panose="02000503020000020003" pitchFamily="2" charset="0"/>
            </a:rPr>
            <a:t>).</a:t>
          </a:r>
        </a:p>
      </dgm:t>
    </dgm:pt>
    <dgm:pt modelId="{416F0260-8402-4F2C-8FE5-56D68F9304A9}" type="parTrans" cxnId="{6EBDD4AA-7F4E-40C4-9D27-B4B00D8F6811}">
      <dgm:prSet/>
      <dgm:spPr/>
      <dgm:t>
        <a:bodyPr/>
        <a:lstStyle/>
        <a:p>
          <a:endParaRPr lang="en-US"/>
        </a:p>
      </dgm:t>
    </dgm:pt>
    <dgm:pt modelId="{153A5DCA-A81D-4BA0-A8F6-6C9A967A73B2}" type="sibTrans" cxnId="{6EBDD4AA-7F4E-40C4-9D27-B4B00D8F6811}">
      <dgm:prSet/>
      <dgm:spPr/>
      <dgm:t>
        <a:bodyPr/>
        <a:lstStyle/>
        <a:p>
          <a:endParaRPr lang="en-US"/>
        </a:p>
      </dgm:t>
    </dgm:pt>
    <dgm:pt modelId="{C2C75B01-2628-4D95-AF31-74DE9FCFD715}">
      <dgm:prSet/>
      <dgm:spPr>
        <a:solidFill>
          <a:srgbClr val="87D6F4"/>
        </a:solidFill>
      </dgm:spPr>
      <dgm:t>
        <a:bodyPr/>
        <a:lstStyle/>
        <a:p>
          <a:pPr rtl="0"/>
          <a:r>
            <a:rPr lang="en-US" dirty="0">
              <a:latin typeface="Avenir Roman" panose="02000503020000020003" pitchFamily="2" charset="0"/>
            </a:rPr>
            <a:t>The ground conductor of a product must have a low enough impedance to handle any fault current. </a:t>
          </a:r>
        </a:p>
      </dgm:t>
    </dgm:pt>
    <dgm:pt modelId="{C91D4522-7685-402D-A234-ED2531FBABC7}" type="parTrans" cxnId="{F003E80F-C070-4987-97EF-E8AEC7F15C03}">
      <dgm:prSet/>
      <dgm:spPr/>
      <dgm:t>
        <a:bodyPr/>
        <a:lstStyle/>
        <a:p>
          <a:endParaRPr lang="en-US"/>
        </a:p>
      </dgm:t>
    </dgm:pt>
    <dgm:pt modelId="{FFB60C95-30D2-4D55-83DF-102C31454F8D}" type="sibTrans" cxnId="{F003E80F-C070-4987-97EF-E8AEC7F15C03}">
      <dgm:prSet/>
      <dgm:spPr/>
      <dgm:t>
        <a:bodyPr/>
        <a:lstStyle/>
        <a:p>
          <a:endParaRPr lang="en-US"/>
        </a:p>
      </dgm:t>
    </dgm:pt>
    <dgm:pt modelId="{1E54807C-C2DE-47ED-B0A9-C8D02F6C77C0}" type="pres">
      <dgm:prSet presAssocID="{7843C64A-51CB-45AC-86EA-EA39DA7F5F80}" presName="Name0" presStyleCnt="0">
        <dgm:presLayoutVars>
          <dgm:dir/>
          <dgm:animLvl val="lvl"/>
          <dgm:resizeHandles val="exact"/>
        </dgm:presLayoutVars>
      </dgm:prSet>
      <dgm:spPr/>
    </dgm:pt>
    <dgm:pt modelId="{708CDB8B-7220-4CDC-9AA4-1CA990FE687E}" type="pres">
      <dgm:prSet presAssocID="{C2C75B01-2628-4D95-AF31-74DE9FCFD715}" presName="boxAndChildren" presStyleCnt="0"/>
      <dgm:spPr/>
    </dgm:pt>
    <dgm:pt modelId="{FEF8CAE4-7302-400C-8E19-36E107FC1770}" type="pres">
      <dgm:prSet presAssocID="{C2C75B01-2628-4D95-AF31-74DE9FCFD715}" presName="parentTextBox" presStyleLbl="node1" presStyleIdx="0" presStyleCnt="3"/>
      <dgm:spPr/>
    </dgm:pt>
    <dgm:pt modelId="{543CC0C7-A1E4-4499-BB62-2948D5A9400A}" type="pres">
      <dgm:prSet presAssocID="{153A5DCA-A81D-4BA0-A8F6-6C9A967A73B2}" presName="sp" presStyleCnt="0"/>
      <dgm:spPr/>
    </dgm:pt>
    <dgm:pt modelId="{C150E273-036B-445A-8DAA-689BFA44C3AD}" type="pres">
      <dgm:prSet presAssocID="{E0BF785B-CCEE-496F-8EFD-A378C3C5056B}" presName="arrowAndChildren" presStyleCnt="0"/>
      <dgm:spPr/>
    </dgm:pt>
    <dgm:pt modelId="{537D90C6-343C-455A-80C1-1BDC2713BB1F}" type="pres">
      <dgm:prSet presAssocID="{E0BF785B-CCEE-496F-8EFD-A378C3C5056B}" presName="parentTextArrow" presStyleLbl="node1" presStyleIdx="1" presStyleCnt="3"/>
      <dgm:spPr/>
    </dgm:pt>
    <dgm:pt modelId="{F4C30896-4E56-4FBE-9DF8-A984AAA11091}" type="pres">
      <dgm:prSet presAssocID="{FFDB6BAA-14E7-42D8-8747-54F5EC12C7C2}" presName="sp" presStyleCnt="0"/>
      <dgm:spPr/>
    </dgm:pt>
    <dgm:pt modelId="{3D37D68B-2A7D-4F67-BB3A-537C9FBDB43C}" type="pres">
      <dgm:prSet presAssocID="{98550063-FCFC-4631-8869-DA63740A46B5}" presName="arrowAndChildren" presStyleCnt="0"/>
      <dgm:spPr/>
    </dgm:pt>
    <dgm:pt modelId="{6E851EB5-1E72-43A0-815C-3EBFC5CAFD2F}" type="pres">
      <dgm:prSet presAssocID="{98550063-FCFC-4631-8869-DA63740A46B5}" presName="parentTextArrow" presStyleLbl="node1" presStyleIdx="2" presStyleCnt="3" custLinFactNeighborY="788"/>
      <dgm:spPr/>
    </dgm:pt>
  </dgm:ptLst>
  <dgm:cxnLst>
    <dgm:cxn modelId="{DD833B01-633A-4351-B4FE-7FF6EFCF970B}" type="presOf" srcId="{C2C75B01-2628-4D95-AF31-74DE9FCFD715}" destId="{FEF8CAE4-7302-400C-8E19-36E107FC1770}" srcOrd="0" destOrd="0" presId="urn:microsoft.com/office/officeart/2005/8/layout/process4"/>
    <dgm:cxn modelId="{F003E80F-C070-4987-97EF-E8AEC7F15C03}" srcId="{7843C64A-51CB-45AC-86EA-EA39DA7F5F80}" destId="{C2C75B01-2628-4D95-AF31-74DE9FCFD715}" srcOrd="2" destOrd="0" parTransId="{C91D4522-7685-402D-A234-ED2531FBABC7}" sibTransId="{FFB60C95-30D2-4D55-83DF-102C31454F8D}"/>
    <dgm:cxn modelId="{1A574545-D588-434C-9C6E-A5C0615E5A19}" srcId="{7843C64A-51CB-45AC-86EA-EA39DA7F5F80}" destId="{98550063-FCFC-4631-8869-DA63740A46B5}" srcOrd="0" destOrd="0" parTransId="{4A9DE4CD-392A-4437-AF3E-3032821C0340}" sibTransId="{FFDB6BAA-14E7-42D8-8747-54F5EC12C7C2}"/>
    <dgm:cxn modelId="{6EBDD4AA-7F4E-40C4-9D27-B4B00D8F6811}" srcId="{7843C64A-51CB-45AC-86EA-EA39DA7F5F80}" destId="{E0BF785B-CCEE-496F-8EFD-A378C3C5056B}" srcOrd="1" destOrd="0" parTransId="{416F0260-8402-4F2C-8FE5-56D68F9304A9}" sibTransId="{153A5DCA-A81D-4BA0-A8F6-6C9A967A73B2}"/>
    <dgm:cxn modelId="{2600D1BD-4B37-43E8-94B6-72C8291DDB9F}" type="presOf" srcId="{98550063-FCFC-4631-8869-DA63740A46B5}" destId="{6E851EB5-1E72-43A0-815C-3EBFC5CAFD2F}" srcOrd="0" destOrd="0" presId="urn:microsoft.com/office/officeart/2005/8/layout/process4"/>
    <dgm:cxn modelId="{FAA79EDE-FECF-4CEB-B70A-DB3E9FD8AC8D}" type="presOf" srcId="{7843C64A-51CB-45AC-86EA-EA39DA7F5F80}" destId="{1E54807C-C2DE-47ED-B0A9-C8D02F6C77C0}" srcOrd="0" destOrd="0" presId="urn:microsoft.com/office/officeart/2005/8/layout/process4"/>
    <dgm:cxn modelId="{D7C3F4F6-7FA6-4F0B-BCBE-706CDBFAAE33}" type="presOf" srcId="{E0BF785B-CCEE-496F-8EFD-A378C3C5056B}" destId="{537D90C6-343C-455A-80C1-1BDC2713BB1F}" srcOrd="0" destOrd="0" presId="urn:microsoft.com/office/officeart/2005/8/layout/process4"/>
    <dgm:cxn modelId="{FAA2A19A-69D4-4B17-B80D-CF3ADAE58796}" type="presParOf" srcId="{1E54807C-C2DE-47ED-B0A9-C8D02F6C77C0}" destId="{708CDB8B-7220-4CDC-9AA4-1CA990FE687E}" srcOrd="0" destOrd="0" presId="urn:microsoft.com/office/officeart/2005/8/layout/process4"/>
    <dgm:cxn modelId="{B3651956-0A4E-415B-9B5C-412867E5EAF9}" type="presParOf" srcId="{708CDB8B-7220-4CDC-9AA4-1CA990FE687E}" destId="{FEF8CAE4-7302-400C-8E19-36E107FC1770}" srcOrd="0" destOrd="0" presId="urn:microsoft.com/office/officeart/2005/8/layout/process4"/>
    <dgm:cxn modelId="{47E7FC30-1F7B-4287-AA19-F7934EB9A572}" type="presParOf" srcId="{1E54807C-C2DE-47ED-B0A9-C8D02F6C77C0}" destId="{543CC0C7-A1E4-4499-BB62-2948D5A9400A}" srcOrd="1" destOrd="0" presId="urn:microsoft.com/office/officeart/2005/8/layout/process4"/>
    <dgm:cxn modelId="{653A75C4-F44D-4A1C-9A95-EE9CC7D57700}" type="presParOf" srcId="{1E54807C-C2DE-47ED-B0A9-C8D02F6C77C0}" destId="{C150E273-036B-445A-8DAA-689BFA44C3AD}" srcOrd="2" destOrd="0" presId="urn:microsoft.com/office/officeart/2005/8/layout/process4"/>
    <dgm:cxn modelId="{7B970EB1-0701-484F-88DD-7C0237E4F7F0}" type="presParOf" srcId="{C150E273-036B-445A-8DAA-689BFA44C3AD}" destId="{537D90C6-343C-455A-80C1-1BDC2713BB1F}" srcOrd="0" destOrd="0" presId="urn:microsoft.com/office/officeart/2005/8/layout/process4"/>
    <dgm:cxn modelId="{56857322-9785-426A-8172-B9D1E16748AA}" type="presParOf" srcId="{1E54807C-C2DE-47ED-B0A9-C8D02F6C77C0}" destId="{F4C30896-4E56-4FBE-9DF8-A984AAA11091}" srcOrd="3" destOrd="0" presId="urn:microsoft.com/office/officeart/2005/8/layout/process4"/>
    <dgm:cxn modelId="{8ECBB897-A2FE-427C-807E-FF3554FB35E8}" type="presParOf" srcId="{1E54807C-C2DE-47ED-B0A9-C8D02F6C77C0}" destId="{3D37D68B-2A7D-4F67-BB3A-537C9FBDB43C}" srcOrd="4" destOrd="0" presId="urn:microsoft.com/office/officeart/2005/8/layout/process4"/>
    <dgm:cxn modelId="{52592350-83D0-4F46-B1D7-AC635107256A}" type="presParOf" srcId="{3D37D68B-2A7D-4F67-BB3A-537C9FBDB43C}" destId="{6E851EB5-1E72-43A0-815C-3EBFC5CAFD2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D2406F-DD25-48BF-ADAC-35AC4AEBD15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0A6A47F-9D24-46E5-BBA2-ADC06301D9B1}">
      <dgm:prSet custT="1"/>
      <dgm:spPr>
        <a:solidFill>
          <a:srgbClr val="141D3C"/>
        </a:solidFill>
      </dgm:spPr>
      <dgm:t>
        <a:bodyPr/>
        <a:lstStyle/>
        <a:p>
          <a:pPr rtl="0"/>
          <a:r>
            <a:rPr lang="en-US" sz="1600" dirty="0">
              <a:latin typeface="Avenir Book" charset="0"/>
              <a:ea typeface="Avenir Book" charset="0"/>
              <a:cs typeface="Avenir Book" charset="0"/>
            </a:rPr>
            <a:t>Test parameters for Ground Bond test vary from standard to standard.</a:t>
          </a:r>
        </a:p>
      </dgm:t>
    </dgm:pt>
    <dgm:pt modelId="{0F06FB13-1597-403B-992D-70030F7FDF35}" type="parTrans" cxnId="{2D13DCBB-999C-4214-8AB3-7ACA1C5DDD34}">
      <dgm:prSet/>
      <dgm:spPr/>
      <dgm:t>
        <a:bodyPr/>
        <a:lstStyle/>
        <a:p>
          <a:endParaRPr lang="en-US" sz="1600">
            <a:latin typeface="Avenir Book" charset="0"/>
            <a:ea typeface="Avenir Book" charset="0"/>
            <a:cs typeface="Avenir Book" charset="0"/>
          </a:endParaRPr>
        </a:p>
      </dgm:t>
    </dgm:pt>
    <dgm:pt modelId="{AAB982EB-E540-48BC-8FD8-6C2FAF779212}" type="sibTrans" cxnId="{2D13DCBB-999C-4214-8AB3-7ACA1C5DDD34}">
      <dgm:prSet/>
      <dgm:spPr/>
      <dgm:t>
        <a:bodyPr/>
        <a:lstStyle/>
        <a:p>
          <a:endParaRPr lang="en-US" sz="1600">
            <a:latin typeface="Avenir Book" charset="0"/>
            <a:ea typeface="Avenir Book" charset="0"/>
            <a:cs typeface="Avenir Book" charset="0"/>
          </a:endParaRPr>
        </a:p>
      </dgm:t>
    </dgm:pt>
    <dgm:pt modelId="{10440AB0-7953-4CBE-9888-3F64A9254F2A}">
      <dgm:prSet custT="1"/>
      <dgm:spPr>
        <a:solidFill>
          <a:srgbClr val="1D2B59"/>
        </a:solidFill>
      </dgm:spPr>
      <dgm:t>
        <a:bodyPr/>
        <a:lstStyle/>
        <a:p>
          <a:pPr rtl="0"/>
          <a:r>
            <a:rPr lang="en-US" sz="1600" dirty="0">
              <a:latin typeface="Avenir Book" charset="0"/>
              <a:ea typeface="Avenir Book" charset="0"/>
              <a:cs typeface="Avenir Book" charset="0"/>
            </a:rPr>
            <a:t>Manufacturers must consult the safety standard which they are trying to comply with before setting test parameters.</a:t>
          </a:r>
        </a:p>
      </dgm:t>
    </dgm:pt>
    <dgm:pt modelId="{FCEB7A50-9650-49C1-86F8-7B956A47E8EB}" type="parTrans" cxnId="{F8196E78-A157-4369-B7DC-0AE5B10C7724}">
      <dgm:prSet/>
      <dgm:spPr/>
      <dgm:t>
        <a:bodyPr/>
        <a:lstStyle/>
        <a:p>
          <a:endParaRPr lang="en-US" sz="1600">
            <a:latin typeface="Avenir Book" charset="0"/>
            <a:ea typeface="Avenir Book" charset="0"/>
            <a:cs typeface="Avenir Book" charset="0"/>
          </a:endParaRPr>
        </a:p>
      </dgm:t>
    </dgm:pt>
    <dgm:pt modelId="{83A64388-8AA4-4C37-9F85-17C9E036EDAB}" type="sibTrans" cxnId="{F8196E78-A157-4369-B7DC-0AE5B10C7724}">
      <dgm:prSet/>
      <dgm:spPr/>
      <dgm:t>
        <a:bodyPr/>
        <a:lstStyle/>
        <a:p>
          <a:endParaRPr lang="en-US" sz="1600">
            <a:latin typeface="Avenir Book" charset="0"/>
            <a:ea typeface="Avenir Book" charset="0"/>
            <a:cs typeface="Avenir Book" charset="0"/>
          </a:endParaRPr>
        </a:p>
      </dgm:t>
    </dgm:pt>
    <dgm:pt modelId="{7D0FB9F6-0102-4789-AB8F-32CD581E22F6}">
      <dgm:prSet custT="1"/>
      <dgm:spPr>
        <a:solidFill>
          <a:srgbClr val="2C5581"/>
        </a:solidFill>
      </dgm:spPr>
      <dgm:t>
        <a:bodyPr/>
        <a:lstStyle/>
        <a:p>
          <a:pPr rtl="0"/>
          <a:r>
            <a:rPr lang="en-US" sz="1600" dirty="0">
              <a:latin typeface="Avenir Book" charset="0"/>
              <a:ea typeface="Avenir Book" charset="0"/>
              <a:cs typeface="Avenir Book" charset="0"/>
            </a:rPr>
            <a:t>For example, UL 60950 IT Equipment (Type Test) calls out for the test current to be twice the fuse rating of the product or twice the current rating of the circuit under test.</a:t>
          </a:r>
        </a:p>
      </dgm:t>
    </dgm:pt>
    <dgm:pt modelId="{8970E890-6C1B-423E-ABEA-4386FF5158DC}" type="parTrans" cxnId="{443F54D2-11E4-4420-A485-14A3BF69A26E}">
      <dgm:prSet/>
      <dgm:spPr/>
      <dgm:t>
        <a:bodyPr/>
        <a:lstStyle/>
        <a:p>
          <a:endParaRPr lang="en-US" sz="1600">
            <a:latin typeface="Avenir Book" charset="0"/>
            <a:ea typeface="Avenir Book" charset="0"/>
            <a:cs typeface="Avenir Book" charset="0"/>
          </a:endParaRPr>
        </a:p>
      </dgm:t>
    </dgm:pt>
    <dgm:pt modelId="{BACF7414-F706-44B1-8C4F-65E3BF79CBED}" type="sibTrans" cxnId="{443F54D2-11E4-4420-A485-14A3BF69A26E}">
      <dgm:prSet/>
      <dgm:spPr/>
      <dgm:t>
        <a:bodyPr/>
        <a:lstStyle/>
        <a:p>
          <a:endParaRPr lang="en-US" sz="1600">
            <a:latin typeface="Avenir Book" charset="0"/>
            <a:ea typeface="Avenir Book" charset="0"/>
            <a:cs typeface="Avenir Book" charset="0"/>
          </a:endParaRPr>
        </a:p>
      </dgm:t>
    </dgm:pt>
    <dgm:pt modelId="{94486B6F-A7BF-4334-B5FC-0A88FD500EDD}">
      <dgm:prSet custT="1"/>
      <dgm:spPr>
        <a:solidFill>
          <a:srgbClr val="87D6F4"/>
        </a:solidFill>
      </dgm:spPr>
      <dgm:t>
        <a:bodyPr/>
        <a:lstStyle/>
        <a:p>
          <a:pPr rtl="0"/>
          <a:r>
            <a:rPr lang="en-US" sz="1600">
              <a:latin typeface="Avenir Book" charset="0"/>
              <a:ea typeface="Avenir Book" charset="0"/>
              <a:cs typeface="Avenir Book" charset="0"/>
            </a:rPr>
            <a:t>Test voltage is not to exceed 12V and the duration of the test to be 120 seconds.</a:t>
          </a:r>
        </a:p>
      </dgm:t>
    </dgm:pt>
    <dgm:pt modelId="{D8B3CBAD-0F0B-460D-800C-F85A94E1ADA8}" type="parTrans" cxnId="{D17CEAD6-4586-4325-AC5C-241A6DEAEA9A}">
      <dgm:prSet/>
      <dgm:spPr/>
      <dgm:t>
        <a:bodyPr/>
        <a:lstStyle/>
        <a:p>
          <a:endParaRPr lang="en-US" sz="1600">
            <a:latin typeface="Avenir Book" charset="0"/>
            <a:ea typeface="Avenir Book" charset="0"/>
            <a:cs typeface="Avenir Book" charset="0"/>
          </a:endParaRPr>
        </a:p>
      </dgm:t>
    </dgm:pt>
    <dgm:pt modelId="{29ED066E-1FE4-4C9B-B2D0-8D1996C55C9C}" type="sibTrans" cxnId="{D17CEAD6-4586-4325-AC5C-241A6DEAEA9A}">
      <dgm:prSet/>
      <dgm:spPr/>
      <dgm:t>
        <a:bodyPr/>
        <a:lstStyle/>
        <a:p>
          <a:endParaRPr lang="en-US" sz="1600">
            <a:latin typeface="Avenir Book" charset="0"/>
            <a:ea typeface="Avenir Book" charset="0"/>
            <a:cs typeface="Avenir Book" charset="0"/>
          </a:endParaRPr>
        </a:p>
      </dgm:t>
    </dgm:pt>
    <dgm:pt modelId="{6B5BBCF3-E2B1-4B8E-A87B-A693FFE716A5}" type="pres">
      <dgm:prSet presAssocID="{98D2406F-DD25-48BF-ADAC-35AC4AEBD15B}" presName="Name0" presStyleCnt="0">
        <dgm:presLayoutVars>
          <dgm:dir/>
          <dgm:animLvl val="lvl"/>
          <dgm:resizeHandles val="exact"/>
        </dgm:presLayoutVars>
      </dgm:prSet>
      <dgm:spPr/>
    </dgm:pt>
    <dgm:pt modelId="{E50F1D53-1863-4AA8-9C27-257ECE2CEE7D}" type="pres">
      <dgm:prSet presAssocID="{94486B6F-A7BF-4334-B5FC-0A88FD500EDD}" presName="boxAndChildren" presStyleCnt="0"/>
      <dgm:spPr/>
    </dgm:pt>
    <dgm:pt modelId="{3A0903C1-5269-4E95-BA73-DF15C5476FCF}" type="pres">
      <dgm:prSet presAssocID="{94486B6F-A7BF-4334-B5FC-0A88FD500EDD}" presName="parentTextBox" presStyleLbl="node1" presStyleIdx="0" presStyleCnt="4"/>
      <dgm:spPr/>
    </dgm:pt>
    <dgm:pt modelId="{AF62C736-3DA1-418B-A01A-890D1FD550D5}" type="pres">
      <dgm:prSet presAssocID="{BACF7414-F706-44B1-8C4F-65E3BF79CBED}" presName="sp" presStyleCnt="0"/>
      <dgm:spPr/>
    </dgm:pt>
    <dgm:pt modelId="{36A42824-D96B-4291-B24F-FFCA101E2BBE}" type="pres">
      <dgm:prSet presAssocID="{7D0FB9F6-0102-4789-AB8F-32CD581E22F6}" presName="arrowAndChildren" presStyleCnt="0"/>
      <dgm:spPr/>
    </dgm:pt>
    <dgm:pt modelId="{59F2BF47-836C-4910-A8E9-E7C553BFADFE}" type="pres">
      <dgm:prSet presAssocID="{7D0FB9F6-0102-4789-AB8F-32CD581E22F6}" presName="parentTextArrow" presStyleLbl="node1" presStyleIdx="1" presStyleCnt="4" custLinFactNeighborY="1626"/>
      <dgm:spPr/>
    </dgm:pt>
    <dgm:pt modelId="{5BB9B032-7090-47C9-962D-CE1A3486C639}" type="pres">
      <dgm:prSet presAssocID="{83A64388-8AA4-4C37-9F85-17C9E036EDAB}" presName="sp" presStyleCnt="0"/>
      <dgm:spPr/>
    </dgm:pt>
    <dgm:pt modelId="{2B26C220-4CBC-44F3-8F94-D6D261172CEF}" type="pres">
      <dgm:prSet presAssocID="{10440AB0-7953-4CBE-9888-3F64A9254F2A}" presName="arrowAndChildren" presStyleCnt="0"/>
      <dgm:spPr/>
    </dgm:pt>
    <dgm:pt modelId="{75EDDE6A-6EC7-40AB-857C-64DEE6286EAB}" type="pres">
      <dgm:prSet presAssocID="{10440AB0-7953-4CBE-9888-3F64A9254F2A}" presName="parentTextArrow" presStyleLbl="node1" presStyleIdx="2" presStyleCnt="4" custLinFactNeighborY="1626"/>
      <dgm:spPr/>
    </dgm:pt>
    <dgm:pt modelId="{62DD47B6-C97C-45CE-B438-C0B6172EFA46}" type="pres">
      <dgm:prSet presAssocID="{AAB982EB-E540-48BC-8FD8-6C2FAF779212}" presName="sp" presStyleCnt="0"/>
      <dgm:spPr/>
    </dgm:pt>
    <dgm:pt modelId="{9D656F6B-66B4-466D-A5F8-96EE82B99A9D}" type="pres">
      <dgm:prSet presAssocID="{40A6A47F-9D24-46E5-BBA2-ADC06301D9B1}" presName="arrowAndChildren" presStyleCnt="0"/>
      <dgm:spPr/>
    </dgm:pt>
    <dgm:pt modelId="{F7F24C3E-41BF-4A73-99E8-F5DFA6E754C4}" type="pres">
      <dgm:prSet presAssocID="{40A6A47F-9D24-46E5-BBA2-ADC06301D9B1}" presName="parentTextArrow" presStyleLbl="node1" presStyleIdx="3" presStyleCnt="4" custLinFactNeighborY="2744"/>
      <dgm:spPr/>
    </dgm:pt>
  </dgm:ptLst>
  <dgm:cxnLst>
    <dgm:cxn modelId="{E575AC02-DF64-4B61-B3B2-BBC4E34E28AF}" type="presOf" srcId="{10440AB0-7953-4CBE-9888-3F64A9254F2A}" destId="{75EDDE6A-6EC7-40AB-857C-64DEE6286EAB}" srcOrd="0" destOrd="0" presId="urn:microsoft.com/office/officeart/2005/8/layout/process4"/>
    <dgm:cxn modelId="{01255B78-C2B2-49DB-BE8F-85BE7012CB65}" type="presOf" srcId="{40A6A47F-9D24-46E5-BBA2-ADC06301D9B1}" destId="{F7F24C3E-41BF-4A73-99E8-F5DFA6E754C4}" srcOrd="0" destOrd="0" presId="urn:microsoft.com/office/officeart/2005/8/layout/process4"/>
    <dgm:cxn modelId="{F8196E78-A157-4369-B7DC-0AE5B10C7724}" srcId="{98D2406F-DD25-48BF-ADAC-35AC4AEBD15B}" destId="{10440AB0-7953-4CBE-9888-3F64A9254F2A}" srcOrd="1" destOrd="0" parTransId="{FCEB7A50-9650-49C1-86F8-7B956A47E8EB}" sibTransId="{83A64388-8AA4-4C37-9F85-17C9E036EDAB}"/>
    <dgm:cxn modelId="{8D7C487D-78D0-4AE2-9DAA-77FB88D11A30}" type="presOf" srcId="{7D0FB9F6-0102-4789-AB8F-32CD581E22F6}" destId="{59F2BF47-836C-4910-A8E9-E7C553BFADFE}" srcOrd="0" destOrd="0" presId="urn:microsoft.com/office/officeart/2005/8/layout/process4"/>
    <dgm:cxn modelId="{2D4071A5-CC54-4617-8839-7AF4C8E1E0BE}" type="presOf" srcId="{98D2406F-DD25-48BF-ADAC-35AC4AEBD15B}" destId="{6B5BBCF3-E2B1-4B8E-A87B-A693FFE716A5}" srcOrd="0" destOrd="0" presId="urn:microsoft.com/office/officeart/2005/8/layout/process4"/>
    <dgm:cxn modelId="{9B5C76B1-951D-473C-94BB-480E3C77C32E}" type="presOf" srcId="{94486B6F-A7BF-4334-B5FC-0A88FD500EDD}" destId="{3A0903C1-5269-4E95-BA73-DF15C5476FCF}" srcOrd="0" destOrd="0" presId="urn:microsoft.com/office/officeart/2005/8/layout/process4"/>
    <dgm:cxn modelId="{2D13DCBB-999C-4214-8AB3-7ACA1C5DDD34}" srcId="{98D2406F-DD25-48BF-ADAC-35AC4AEBD15B}" destId="{40A6A47F-9D24-46E5-BBA2-ADC06301D9B1}" srcOrd="0" destOrd="0" parTransId="{0F06FB13-1597-403B-992D-70030F7FDF35}" sibTransId="{AAB982EB-E540-48BC-8FD8-6C2FAF779212}"/>
    <dgm:cxn modelId="{443F54D2-11E4-4420-A485-14A3BF69A26E}" srcId="{98D2406F-DD25-48BF-ADAC-35AC4AEBD15B}" destId="{7D0FB9F6-0102-4789-AB8F-32CD581E22F6}" srcOrd="2" destOrd="0" parTransId="{8970E890-6C1B-423E-ABEA-4386FF5158DC}" sibTransId="{BACF7414-F706-44B1-8C4F-65E3BF79CBED}"/>
    <dgm:cxn modelId="{D17CEAD6-4586-4325-AC5C-241A6DEAEA9A}" srcId="{98D2406F-DD25-48BF-ADAC-35AC4AEBD15B}" destId="{94486B6F-A7BF-4334-B5FC-0A88FD500EDD}" srcOrd="3" destOrd="0" parTransId="{D8B3CBAD-0F0B-460D-800C-F85A94E1ADA8}" sibTransId="{29ED066E-1FE4-4C9B-B2D0-8D1996C55C9C}"/>
    <dgm:cxn modelId="{832C55CB-135B-4306-8618-552E0BE11D45}" type="presParOf" srcId="{6B5BBCF3-E2B1-4B8E-A87B-A693FFE716A5}" destId="{E50F1D53-1863-4AA8-9C27-257ECE2CEE7D}" srcOrd="0" destOrd="0" presId="urn:microsoft.com/office/officeart/2005/8/layout/process4"/>
    <dgm:cxn modelId="{B176676C-5636-473D-B07F-F34CD3040332}" type="presParOf" srcId="{E50F1D53-1863-4AA8-9C27-257ECE2CEE7D}" destId="{3A0903C1-5269-4E95-BA73-DF15C5476FCF}" srcOrd="0" destOrd="0" presId="urn:microsoft.com/office/officeart/2005/8/layout/process4"/>
    <dgm:cxn modelId="{C9769056-0674-4095-BB35-F6CCB503A600}" type="presParOf" srcId="{6B5BBCF3-E2B1-4B8E-A87B-A693FFE716A5}" destId="{AF62C736-3DA1-418B-A01A-890D1FD550D5}" srcOrd="1" destOrd="0" presId="urn:microsoft.com/office/officeart/2005/8/layout/process4"/>
    <dgm:cxn modelId="{E0CF631E-5336-4DB7-AA1C-32991BB719A4}" type="presParOf" srcId="{6B5BBCF3-E2B1-4B8E-A87B-A693FFE716A5}" destId="{36A42824-D96B-4291-B24F-FFCA101E2BBE}" srcOrd="2" destOrd="0" presId="urn:microsoft.com/office/officeart/2005/8/layout/process4"/>
    <dgm:cxn modelId="{9A0EEAE5-1162-48AE-833D-E74C7A92B036}" type="presParOf" srcId="{36A42824-D96B-4291-B24F-FFCA101E2BBE}" destId="{59F2BF47-836C-4910-A8E9-E7C553BFADFE}" srcOrd="0" destOrd="0" presId="urn:microsoft.com/office/officeart/2005/8/layout/process4"/>
    <dgm:cxn modelId="{34EBDE7A-9151-4B0A-8C67-797F5E4AAC5E}" type="presParOf" srcId="{6B5BBCF3-E2B1-4B8E-A87B-A693FFE716A5}" destId="{5BB9B032-7090-47C9-962D-CE1A3486C639}" srcOrd="3" destOrd="0" presId="urn:microsoft.com/office/officeart/2005/8/layout/process4"/>
    <dgm:cxn modelId="{3780C6E2-BF95-486F-AF69-03DB3A1C6641}" type="presParOf" srcId="{6B5BBCF3-E2B1-4B8E-A87B-A693FFE716A5}" destId="{2B26C220-4CBC-44F3-8F94-D6D261172CEF}" srcOrd="4" destOrd="0" presId="urn:microsoft.com/office/officeart/2005/8/layout/process4"/>
    <dgm:cxn modelId="{A255E99D-3E8F-4673-8C7E-42B23EF3AE01}" type="presParOf" srcId="{2B26C220-4CBC-44F3-8F94-D6D261172CEF}" destId="{75EDDE6A-6EC7-40AB-857C-64DEE6286EAB}" srcOrd="0" destOrd="0" presId="urn:microsoft.com/office/officeart/2005/8/layout/process4"/>
    <dgm:cxn modelId="{877EB657-7438-452E-B12B-2B533232B231}" type="presParOf" srcId="{6B5BBCF3-E2B1-4B8E-A87B-A693FFE716A5}" destId="{62DD47B6-C97C-45CE-B438-C0B6172EFA46}" srcOrd="5" destOrd="0" presId="urn:microsoft.com/office/officeart/2005/8/layout/process4"/>
    <dgm:cxn modelId="{B5B689E2-EA63-4281-96DA-0BD3FBA304DC}" type="presParOf" srcId="{6B5BBCF3-E2B1-4B8E-A87B-A693FFE716A5}" destId="{9D656F6B-66B4-466D-A5F8-96EE82B99A9D}" srcOrd="6" destOrd="0" presId="urn:microsoft.com/office/officeart/2005/8/layout/process4"/>
    <dgm:cxn modelId="{491C8D8C-7A6E-4C62-A2F5-FCF69A88D2CA}" type="presParOf" srcId="{9D656F6B-66B4-466D-A5F8-96EE82B99A9D}" destId="{F7F24C3E-41BF-4A73-99E8-F5DFA6E754C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5FB397-1DC1-4ED8-A954-133976AC865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D00DAA8-C5D2-4662-B411-323177B19E24}">
      <dgm:prSet/>
      <dgm:spPr>
        <a:solidFill>
          <a:srgbClr val="141D3C"/>
        </a:solidFill>
      </dgm:spPr>
      <dgm:t>
        <a:bodyPr/>
        <a:lstStyle/>
        <a:p>
          <a:pPr rtl="0"/>
          <a:r>
            <a:rPr lang="en-US" dirty="0">
              <a:latin typeface="Avenir Book" charset="0"/>
              <a:ea typeface="Avenir Book" charset="0"/>
              <a:cs typeface="Avenir Book" charset="0"/>
            </a:rPr>
            <a:t>Also referred to as </a:t>
          </a:r>
          <a:r>
            <a:rPr lang="en-US" dirty="0" err="1">
              <a:latin typeface="Avenir Book" charset="0"/>
              <a:ea typeface="Avenir Book" charset="0"/>
              <a:cs typeface="Avenir Book" charset="0"/>
            </a:rPr>
            <a:t>Hipot</a:t>
          </a:r>
          <a:r>
            <a:rPr lang="en-US" dirty="0">
              <a:latin typeface="Avenir Book" charset="0"/>
              <a:ea typeface="Avenir Book" charset="0"/>
              <a:cs typeface="Avenir Book" charset="0"/>
            </a:rPr>
            <a:t> test, it is used to determine whether the insulation of a product is able to withstand an over-voltage condition for a period of time without breaking down.</a:t>
          </a:r>
        </a:p>
      </dgm:t>
    </dgm:pt>
    <dgm:pt modelId="{0380213E-86F7-4416-91DB-269CD6F43695}" type="parTrans" cxnId="{4BD019E2-D464-445E-9A36-F0E16E5798C0}">
      <dgm:prSet/>
      <dgm:spPr/>
      <dgm:t>
        <a:bodyPr/>
        <a:lstStyle/>
        <a:p>
          <a:endParaRPr lang="en-US">
            <a:latin typeface="Avenir Book" charset="0"/>
            <a:ea typeface="Avenir Book" charset="0"/>
            <a:cs typeface="Avenir Book" charset="0"/>
          </a:endParaRPr>
        </a:p>
      </dgm:t>
    </dgm:pt>
    <dgm:pt modelId="{34452672-5867-4775-A480-25AC2A91C067}" type="sibTrans" cxnId="{4BD019E2-D464-445E-9A36-F0E16E5798C0}">
      <dgm:prSet/>
      <dgm:spPr/>
      <dgm:t>
        <a:bodyPr/>
        <a:lstStyle/>
        <a:p>
          <a:endParaRPr lang="en-US">
            <a:latin typeface="Avenir Book" charset="0"/>
            <a:ea typeface="Avenir Book" charset="0"/>
            <a:cs typeface="Avenir Book" charset="0"/>
          </a:endParaRPr>
        </a:p>
      </dgm:t>
    </dgm:pt>
    <dgm:pt modelId="{6E051835-9726-4412-BE49-20EF0D526E63}">
      <dgm:prSet/>
      <dgm:spPr>
        <a:solidFill>
          <a:srgbClr val="1D2B59"/>
        </a:solidFill>
      </dgm:spPr>
      <dgm:t>
        <a:bodyPr/>
        <a:lstStyle/>
        <a:p>
          <a:pPr rtl="0"/>
          <a:r>
            <a:rPr lang="en-US">
              <a:latin typeface="Avenir Book" charset="0"/>
              <a:ea typeface="Avenir Book" charset="0"/>
              <a:cs typeface="Avenir Book" charset="0"/>
            </a:rPr>
            <a:t>It is a deliberate application of high voltage potential between the mains input and any exposed dead-metal.</a:t>
          </a:r>
        </a:p>
      </dgm:t>
    </dgm:pt>
    <dgm:pt modelId="{B143C409-11CB-4DDF-86B2-D8B75CE0EA29}" type="parTrans" cxnId="{B8FA31C0-A115-4A32-9162-F56FC2368B3E}">
      <dgm:prSet/>
      <dgm:spPr/>
      <dgm:t>
        <a:bodyPr/>
        <a:lstStyle/>
        <a:p>
          <a:endParaRPr lang="en-US">
            <a:latin typeface="Avenir Book" charset="0"/>
            <a:ea typeface="Avenir Book" charset="0"/>
            <a:cs typeface="Avenir Book" charset="0"/>
          </a:endParaRPr>
        </a:p>
      </dgm:t>
    </dgm:pt>
    <dgm:pt modelId="{A85B72FB-818A-481E-BE93-3E7C78581004}" type="sibTrans" cxnId="{B8FA31C0-A115-4A32-9162-F56FC2368B3E}">
      <dgm:prSet/>
      <dgm:spPr/>
      <dgm:t>
        <a:bodyPr/>
        <a:lstStyle/>
        <a:p>
          <a:endParaRPr lang="en-US">
            <a:latin typeface="Avenir Book" charset="0"/>
            <a:ea typeface="Avenir Book" charset="0"/>
            <a:cs typeface="Avenir Book" charset="0"/>
          </a:endParaRPr>
        </a:p>
      </dgm:t>
    </dgm:pt>
    <dgm:pt modelId="{A1CB1BB1-2DCC-4566-A7C2-7E9C1AD69D63}">
      <dgm:prSet/>
      <dgm:spPr>
        <a:solidFill>
          <a:srgbClr val="2C5581"/>
        </a:solidFill>
      </dgm:spPr>
      <dgm:t>
        <a:bodyPr/>
        <a:lstStyle/>
        <a:p>
          <a:pPr rtl="0"/>
          <a:r>
            <a:rPr lang="en-US">
              <a:latin typeface="Avenir Book" charset="0"/>
              <a:ea typeface="Avenir Book" charset="0"/>
              <a:cs typeface="Avenir Book" charset="0"/>
            </a:rPr>
            <a:t>The resulting leakage current (due to the application of high voltage) is measured to determine whether a product’s insulation is able to withstand the high voltage without breaking down. </a:t>
          </a:r>
        </a:p>
      </dgm:t>
    </dgm:pt>
    <dgm:pt modelId="{0DB2D9B3-DF09-408E-B233-95D8DCEC6622}" type="parTrans" cxnId="{62460091-22B0-441F-8757-68105BAC6C81}">
      <dgm:prSet/>
      <dgm:spPr/>
      <dgm:t>
        <a:bodyPr/>
        <a:lstStyle/>
        <a:p>
          <a:endParaRPr lang="en-US">
            <a:latin typeface="Avenir Book" charset="0"/>
            <a:ea typeface="Avenir Book" charset="0"/>
            <a:cs typeface="Avenir Book" charset="0"/>
          </a:endParaRPr>
        </a:p>
      </dgm:t>
    </dgm:pt>
    <dgm:pt modelId="{234DABEF-15FA-4F06-A307-C5AAEEB680DC}" type="sibTrans" cxnId="{62460091-22B0-441F-8757-68105BAC6C81}">
      <dgm:prSet/>
      <dgm:spPr/>
      <dgm:t>
        <a:bodyPr/>
        <a:lstStyle/>
        <a:p>
          <a:endParaRPr lang="en-US">
            <a:latin typeface="Avenir Book" charset="0"/>
            <a:ea typeface="Avenir Book" charset="0"/>
            <a:cs typeface="Avenir Book" charset="0"/>
          </a:endParaRPr>
        </a:p>
      </dgm:t>
    </dgm:pt>
    <dgm:pt modelId="{5583E719-A44D-40A1-857D-3F6515F62638}">
      <dgm:prSet/>
      <dgm:spPr>
        <a:solidFill>
          <a:srgbClr val="87D6F4"/>
        </a:solidFill>
      </dgm:spPr>
      <dgm:t>
        <a:bodyPr/>
        <a:lstStyle/>
        <a:p>
          <a:pPr rtl="0"/>
          <a:r>
            <a:rPr lang="en-US">
              <a:latin typeface="Avenir Book" charset="0"/>
              <a:ea typeface="Avenir Book" charset="0"/>
              <a:cs typeface="Avenir Book" charset="0"/>
            </a:rPr>
            <a:t>This test verifies that the insulation of a product is capable of protecting the user from any leakage currents as a result of an electrical fault within the product. </a:t>
          </a:r>
        </a:p>
      </dgm:t>
    </dgm:pt>
    <dgm:pt modelId="{797044BB-E66E-41BF-8E94-9440FAE1E92A}" type="parTrans" cxnId="{AB0848B7-A20A-445A-B8A9-0091B85AEBF8}">
      <dgm:prSet/>
      <dgm:spPr/>
      <dgm:t>
        <a:bodyPr/>
        <a:lstStyle/>
        <a:p>
          <a:endParaRPr lang="en-US">
            <a:latin typeface="Avenir Book" charset="0"/>
            <a:ea typeface="Avenir Book" charset="0"/>
            <a:cs typeface="Avenir Book" charset="0"/>
          </a:endParaRPr>
        </a:p>
      </dgm:t>
    </dgm:pt>
    <dgm:pt modelId="{B8A0C19F-1252-422D-9879-16688EDC57D5}" type="sibTrans" cxnId="{AB0848B7-A20A-445A-B8A9-0091B85AEBF8}">
      <dgm:prSet/>
      <dgm:spPr/>
      <dgm:t>
        <a:bodyPr/>
        <a:lstStyle/>
        <a:p>
          <a:endParaRPr lang="en-US">
            <a:latin typeface="Avenir Book" charset="0"/>
            <a:ea typeface="Avenir Book" charset="0"/>
            <a:cs typeface="Avenir Book" charset="0"/>
          </a:endParaRPr>
        </a:p>
      </dgm:t>
    </dgm:pt>
    <dgm:pt modelId="{A366C03A-DDC7-4E33-A0B3-FBE46561BD57}" type="pres">
      <dgm:prSet presAssocID="{955FB397-1DC1-4ED8-A954-133976AC865E}" presName="Name0" presStyleCnt="0">
        <dgm:presLayoutVars>
          <dgm:dir/>
          <dgm:animLvl val="lvl"/>
          <dgm:resizeHandles val="exact"/>
        </dgm:presLayoutVars>
      </dgm:prSet>
      <dgm:spPr/>
    </dgm:pt>
    <dgm:pt modelId="{4CD0854B-9290-4F70-A31E-9812CB9A5797}" type="pres">
      <dgm:prSet presAssocID="{5583E719-A44D-40A1-857D-3F6515F62638}" presName="boxAndChildren" presStyleCnt="0"/>
      <dgm:spPr/>
    </dgm:pt>
    <dgm:pt modelId="{0CEBB637-CBF4-4B96-A950-4F26BAFB2910}" type="pres">
      <dgm:prSet presAssocID="{5583E719-A44D-40A1-857D-3F6515F62638}" presName="parentTextBox" presStyleLbl="node1" presStyleIdx="0" presStyleCnt="4"/>
      <dgm:spPr/>
    </dgm:pt>
    <dgm:pt modelId="{56A61462-7818-41FC-8136-97582D0A1FD1}" type="pres">
      <dgm:prSet presAssocID="{234DABEF-15FA-4F06-A307-C5AAEEB680DC}" presName="sp" presStyleCnt="0"/>
      <dgm:spPr/>
    </dgm:pt>
    <dgm:pt modelId="{782D3071-A034-4000-92F0-567836A5B03C}" type="pres">
      <dgm:prSet presAssocID="{A1CB1BB1-2DCC-4566-A7C2-7E9C1AD69D63}" presName="arrowAndChildren" presStyleCnt="0"/>
      <dgm:spPr/>
    </dgm:pt>
    <dgm:pt modelId="{8459A04D-635A-43A5-B415-F1E1FBAE2CCB}" type="pres">
      <dgm:prSet presAssocID="{A1CB1BB1-2DCC-4566-A7C2-7E9C1AD69D63}" presName="parentTextArrow" presStyleLbl="node1" presStyleIdx="1" presStyleCnt="4"/>
      <dgm:spPr/>
    </dgm:pt>
    <dgm:pt modelId="{4F88DA39-A88D-4860-BE55-921AC2600A6F}" type="pres">
      <dgm:prSet presAssocID="{A85B72FB-818A-481E-BE93-3E7C78581004}" presName="sp" presStyleCnt="0"/>
      <dgm:spPr/>
    </dgm:pt>
    <dgm:pt modelId="{F3DAD164-0128-40F2-A218-3E038E1A6D0A}" type="pres">
      <dgm:prSet presAssocID="{6E051835-9726-4412-BE49-20EF0D526E63}" presName="arrowAndChildren" presStyleCnt="0"/>
      <dgm:spPr/>
    </dgm:pt>
    <dgm:pt modelId="{37ACDE8A-74C2-40E8-A05A-1A42AA7445B9}" type="pres">
      <dgm:prSet presAssocID="{6E051835-9726-4412-BE49-20EF0D526E63}" presName="parentTextArrow" presStyleLbl="node1" presStyleIdx="2" presStyleCnt="4"/>
      <dgm:spPr/>
    </dgm:pt>
    <dgm:pt modelId="{65FBFA59-CD04-4152-B8A6-EAD797454999}" type="pres">
      <dgm:prSet presAssocID="{34452672-5867-4775-A480-25AC2A91C067}" presName="sp" presStyleCnt="0"/>
      <dgm:spPr/>
    </dgm:pt>
    <dgm:pt modelId="{D0478433-322B-4938-BE29-988A6B0E1051}" type="pres">
      <dgm:prSet presAssocID="{8D00DAA8-C5D2-4662-B411-323177B19E24}" presName="arrowAndChildren" presStyleCnt="0"/>
      <dgm:spPr/>
    </dgm:pt>
    <dgm:pt modelId="{68A5ADC8-0C36-4B52-B2D8-A1019BEC59CD}" type="pres">
      <dgm:prSet presAssocID="{8D00DAA8-C5D2-4662-B411-323177B19E24}" presName="parentTextArrow" presStyleLbl="node1" presStyleIdx="3" presStyleCnt="4" custLinFactNeighborY="-3881"/>
      <dgm:spPr/>
    </dgm:pt>
  </dgm:ptLst>
  <dgm:cxnLst>
    <dgm:cxn modelId="{71BDB31B-C340-49F4-B1D3-0F6862DA1714}" type="presOf" srcId="{5583E719-A44D-40A1-857D-3F6515F62638}" destId="{0CEBB637-CBF4-4B96-A950-4F26BAFB2910}" srcOrd="0" destOrd="0" presId="urn:microsoft.com/office/officeart/2005/8/layout/process4"/>
    <dgm:cxn modelId="{B9D91021-3176-47C8-A835-2319978AB67A}" type="presOf" srcId="{A1CB1BB1-2DCC-4566-A7C2-7E9C1AD69D63}" destId="{8459A04D-635A-43A5-B415-F1E1FBAE2CCB}" srcOrd="0" destOrd="0" presId="urn:microsoft.com/office/officeart/2005/8/layout/process4"/>
    <dgm:cxn modelId="{8DD11163-01CB-4308-8EE8-F011D0D58109}" type="presOf" srcId="{955FB397-1DC1-4ED8-A954-133976AC865E}" destId="{A366C03A-DDC7-4E33-A0B3-FBE46561BD57}" srcOrd="0" destOrd="0" presId="urn:microsoft.com/office/officeart/2005/8/layout/process4"/>
    <dgm:cxn modelId="{3D67304F-5A6E-4568-BCC0-29959929501C}" type="presOf" srcId="{8D00DAA8-C5D2-4662-B411-323177B19E24}" destId="{68A5ADC8-0C36-4B52-B2D8-A1019BEC59CD}" srcOrd="0" destOrd="0" presId="urn:microsoft.com/office/officeart/2005/8/layout/process4"/>
    <dgm:cxn modelId="{62460091-22B0-441F-8757-68105BAC6C81}" srcId="{955FB397-1DC1-4ED8-A954-133976AC865E}" destId="{A1CB1BB1-2DCC-4566-A7C2-7E9C1AD69D63}" srcOrd="2" destOrd="0" parTransId="{0DB2D9B3-DF09-408E-B233-95D8DCEC6622}" sibTransId="{234DABEF-15FA-4F06-A307-C5AAEEB680DC}"/>
    <dgm:cxn modelId="{AB0848B7-A20A-445A-B8A9-0091B85AEBF8}" srcId="{955FB397-1DC1-4ED8-A954-133976AC865E}" destId="{5583E719-A44D-40A1-857D-3F6515F62638}" srcOrd="3" destOrd="0" parTransId="{797044BB-E66E-41BF-8E94-9440FAE1E92A}" sibTransId="{B8A0C19F-1252-422D-9879-16688EDC57D5}"/>
    <dgm:cxn modelId="{B8FA31C0-A115-4A32-9162-F56FC2368B3E}" srcId="{955FB397-1DC1-4ED8-A954-133976AC865E}" destId="{6E051835-9726-4412-BE49-20EF0D526E63}" srcOrd="1" destOrd="0" parTransId="{B143C409-11CB-4DDF-86B2-D8B75CE0EA29}" sibTransId="{A85B72FB-818A-481E-BE93-3E7C78581004}"/>
    <dgm:cxn modelId="{CB7E17C1-A29F-40F6-98AB-377934BB4FE1}" type="presOf" srcId="{6E051835-9726-4412-BE49-20EF0D526E63}" destId="{37ACDE8A-74C2-40E8-A05A-1A42AA7445B9}" srcOrd="0" destOrd="0" presId="urn:microsoft.com/office/officeart/2005/8/layout/process4"/>
    <dgm:cxn modelId="{4BD019E2-D464-445E-9A36-F0E16E5798C0}" srcId="{955FB397-1DC1-4ED8-A954-133976AC865E}" destId="{8D00DAA8-C5D2-4662-B411-323177B19E24}" srcOrd="0" destOrd="0" parTransId="{0380213E-86F7-4416-91DB-269CD6F43695}" sibTransId="{34452672-5867-4775-A480-25AC2A91C067}"/>
    <dgm:cxn modelId="{49CEF2B8-E81A-4591-9E9D-B0ADDF630615}" type="presParOf" srcId="{A366C03A-DDC7-4E33-A0B3-FBE46561BD57}" destId="{4CD0854B-9290-4F70-A31E-9812CB9A5797}" srcOrd="0" destOrd="0" presId="urn:microsoft.com/office/officeart/2005/8/layout/process4"/>
    <dgm:cxn modelId="{7657B506-3520-4615-8015-403B62EC6159}" type="presParOf" srcId="{4CD0854B-9290-4F70-A31E-9812CB9A5797}" destId="{0CEBB637-CBF4-4B96-A950-4F26BAFB2910}" srcOrd="0" destOrd="0" presId="urn:microsoft.com/office/officeart/2005/8/layout/process4"/>
    <dgm:cxn modelId="{C5B73E91-5367-472F-AB28-C355D14580B8}" type="presParOf" srcId="{A366C03A-DDC7-4E33-A0B3-FBE46561BD57}" destId="{56A61462-7818-41FC-8136-97582D0A1FD1}" srcOrd="1" destOrd="0" presId="urn:microsoft.com/office/officeart/2005/8/layout/process4"/>
    <dgm:cxn modelId="{8FD2C4FC-EEBF-4639-ACD4-D34F416D68D7}" type="presParOf" srcId="{A366C03A-DDC7-4E33-A0B3-FBE46561BD57}" destId="{782D3071-A034-4000-92F0-567836A5B03C}" srcOrd="2" destOrd="0" presId="urn:microsoft.com/office/officeart/2005/8/layout/process4"/>
    <dgm:cxn modelId="{48D3AB70-58B4-42E6-91C0-68BE22C0B09B}" type="presParOf" srcId="{782D3071-A034-4000-92F0-567836A5B03C}" destId="{8459A04D-635A-43A5-B415-F1E1FBAE2CCB}" srcOrd="0" destOrd="0" presId="urn:microsoft.com/office/officeart/2005/8/layout/process4"/>
    <dgm:cxn modelId="{1B492776-E745-4DB7-85D8-9E8221A068FA}" type="presParOf" srcId="{A366C03A-DDC7-4E33-A0B3-FBE46561BD57}" destId="{4F88DA39-A88D-4860-BE55-921AC2600A6F}" srcOrd="3" destOrd="0" presId="urn:microsoft.com/office/officeart/2005/8/layout/process4"/>
    <dgm:cxn modelId="{7C6D8569-55D6-4343-A9CC-944B4DF74A2B}" type="presParOf" srcId="{A366C03A-DDC7-4E33-A0B3-FBE46561BD57}" destId="{F3DAD164-0128-40F2-A218-3E038E1A6D0A}" srcOrd="4" destOrd="0" presId="urn:microsoft.com/office/officeart/2005/8/layout/process4"/>
    <dgm:cxn modelId="{253BBF05-5503-4C8A-B969-3E2862100BEB}" type="presParOf" srcId="{F3DAD164-0128-40F2-A218-3E038E1A6D0A}" destId="{37ACDE8A-74C2-40E8-A05A-1A42AA7445B9}" srcOrd="0" destOrd="0" presId="urn:microsoft.com/office/officeart/2005/8/layout/process4"/>
    <dgm:cxn modelId="{F7B3FD5E-152C-43EB-8192-1320C30E5EB7}" type="presParOf" srcId="{A366C03A-DDC7-4E33-A0B3-FBE46561BD57}" destId="{65FBFA59-CD04-4152-B8A6-EAD797454999}" srcOrd="5" destOrd="0" presId="urn:microsoft.com/office/officeart/2005/8/layout/process4"/>
    <dgm:cxn modelId="{83AB9912-28C0-4882-A9AF-A985263A67A9}" type="presParOf" srcId="{A366C03A-DDC7-4E33-A0B3-FBE46561BD57}" destId="{D0478433-322B-4938-BE29-988A6B0E1051}" srcOrd="6" destOrd="0" presId="urn:microsoft.com/office/officeart/2005/8/layout/process4"/>
    <dgm:cxn modelId="{070677AA-3003-45BC-9B3F-34027CA623FD}" type="presParOf" srcId="{D0478433-322B-4938-BE29-988A6B0E1051}" destId="{68A5ADC8-0C36-4B52-B2D8-A1019BEC59C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C09D77-9AF4-41D1-BD18-0E1AB140342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F027D1F1-63A1-44C8-A366-A60744267674}">
      <dgm:prSet/>
      <dgm:spPr>
        <a:solidFill>
          <a:srgbClr val="1D2B59"/>
        </a:solidFill>
      </dgm:spPr>
      <dgm:t>
        <a:bodyPr/>
        <a:lstStyle/>
        <a:p>
          <a:pPr rtl="0"/>
          <a:r>
            <a:rPr lang="en-US" dirty="0">
              <a:latin typeface="Avenir Book" charset="0"/>
              <a:ea typeface="Avenir Book" charset="0"/>
              <a:cs typeface="Avenir Book" charset="0"/>
            </a:rPr>
            <a:t>Can be a Type test or a Routine test. </a:t>
          </a:r>
        </a:p>
      </dgm:t>
    </dgm:pt>
    <dgm:pt modelId="{913A0F27-780E-49E5-ADF5-BB291BBB32DC}" type="parTrans" cxnId="{0D485F94-303F-4E18-80DB-AA680B8E05BA}">
      <dgm:prSet/>
      <dgm:spPr/>
      <dgm:t>
        <a:bodyPr/>
        <a:lstStyle/>
        <a:p>
          <a:endParaRPr lang="en-US"/>
        </a:p>
      </dgm:t>
    </dgm:pt>
    <dgm:pt modelId="{52929F84-4DE3-40B0-8745-476DBD8A4DE9}" type="sibTrans" cxnId="{0D485F94-303F-4E18-80DB-AA680B8E05BA}">
      <dgm:prSet/>
      <dgm:spPr/>
      <dgm:t>
        <a:bodyPr/>
        <a:lstStyle/>
        <a:p>
          <a:endParaRPr lang="en-US"/>
        </a:p>
      </dgm:t>
    </dgm:pt>
    <dgm:pt modelId="{D3DBD7EB-61A9-467F-BC5E-A28A92C6C8BA}">
      <dgm:prSet/>
      <dgm:spPr>
        <a:solidFill>
          <a:srgbClr val="336195"/>
        </a:solidFill>
      </dgm:spPr>
      <dgm:t>
        <a:bodyPr/>
        <a:lstStyle/>
        <a:p>
          <a:pPr rtl="0"/>
          <a:r>
            <a:rPr lang="en-US" dirty="0">
              <a:latin typeface="Avenir Roman" panose="02000503020000020003" pitchFamily="2" charset="0"/>
            </a:rPr>
            <a:t>Used to detect possible defects in the design of a product and workmanship defects such as inadequate </a:t>
          </a:r>
          <a:r>
            <a:rPr lang="en-US" dirty="0" err="1">
              <a:latin typeface="Avenir Roman" panose="02000503020000020003" pitchFamily="2" charset="0"/>
            </a:rPr>
            <a:t>creepage</a:t>
          </a:r>
          <a:r>
            <a:rPr lang="en-US" dirty="0">
              <a:latin typeface="Avenir Roman" panose="02000503020000020003" pitchFamily="2" charset="0"/>
            </a:rPr>
            <a:t> and clearance distances.</a:t>
          </a:r>
        </a:p>
      </dgm:t>
    </dgm:pt>
    <dgm:pt modelId="{60DB4737-9B3D-411C-ABEB-C0DC1169A445}" type="parTrans" cxnId="{37329D38-CE8B-4DAA-8AB6-13AAB9582B53}">
      <dgm:prSet/>
      <dgm:spPr/>
      <dgm:t>
        <a:bodyPr/>
        <a:lstStyle/>
        <a:p>
          <a:endParaRPr lang="en-US"/>
        </a:p>
      </dgm:t>
    </dgm:pt>
    <dgm:pt modelId="{08CA10B0-0645-48D5-B571-073309A919AD}" type="sibTrans" cxnId="{37329D38-CE8B-4DAA-8AB6-13AAB9582B53}">
      <dgm:prSet/>
      <dgm:spPr/>
      <dgm:t>
        <a:bodyPr/>
        <a:lstStyle/>
        <a:p>
          <a:endParaRPr lang="en-US"/>
        </a:p>
      </dgm:t>
    </dgm:pt>
    <dgm:pt modelId="{5BB1A595-0779-4409-A9B6-F0AD87D20EEF}" type="pres">
      <dgm:prSet presAssocID="{38C09D77-9AF4-41D1-BD18-0E1AB140342E}" presName="Name0" presStyleCnt="0">
        <dgm:presLayoutVars>
          <dgm:dir/>
          <dgm:animLvl val="lvl"/>
          <dgm:resizeHandles val="exact"/>
        </dgm:presLayoutVars>
      </dgm:prSet>
      <dgm:spPr/>
    </dgm:pt>
    <dgm:pt modelId="{1D97062D-2226-4AAE-81B4-B2B4A5CD97EF}" type="pres">
      <dgm:prSet presAssocID="{D3DBD7EB-61A9-467F-BC5E-A28A92C6C8BA}" presName="boxAndChildren" presStyleCnt="0"/>
      <dgm:spPr/>
    </dgm:pt>
    <dgm:pt modelId="{BD0EBAFA-3386-437E-A812-30252D2BAB40}" type="pres">
      <dgm:prSet presAssocID="{D3DBD7EB-61A9-467F-BC5E-A28A92C6C8BA}" presName="parentTextBox" presStyleLbl="node1" presStyleIdx="0" presStyleCnt="2"/>
      <dgm:spPr/>
    </dgm:pt>
    <dgm:pt modelId="{46EB5F54-4622-4146-B7CC-A15FBBD60ED6}" type="pres">
      <dgm:prSet presAssocID="{52929F84-4DE3-40B0-8745-476DBD8A4DE9}" presName="sp" presStyleCnt="0"/>
      <dgm:spPr/>
    </dgm:pt>
    <dgm:pt modelId="{3E5202F5-4DFD-4293-925D-E6618B24D8A7}" type="pres">
      <dgm:prSet presAssocID="{F027D1F1-63A1-44C8-A366-A60744267674}" presName="arrowAndChildren" presStyleCnt="0"/>
      <dgm:spPr/>
    </dgm:pt>
    <dgm:pt modelId="{CFBD5A67-3598-484A-9AC6-88A8C10E2494}" type="pres">
      <dgm:prSet presAssocID="{F027D1F1-63A1-44C8-A366-A60744267674}" presName="parentTextArrow" presStyleLbl="node1" presStyleIdx="1" presStyleCnt="2"/>
      <dgm:spPr/>
    </dgm:pt>
  </dgm:ptLst>
  <dgm:cxnLst>
    <dgm:cxn modelId="{0C0CE70F-680F-4C9A-958E-9752DDDF316F}" type="presOf" srcId="{38C09D77-9AF4-41D1-BD18-0E1AB140342E}" destId="{5BB1A595-0779-4409-A9B6-F0AD87D20EEF}" srcOrd="0" destOrd="0" presId="urn:microsoft.com/office/officeart/2005/8/layout/process4"/>
    <dgm:cxn modelId="{70DBEA26-C696-484A-9915-64E881D0B6FF}" type="presOf" srcId="{D3DBD7EB-61A9-467F-BC5E-A28A92C6C8BA}" destId="{BD0EBAFA-3386-437E-A812-30252D2BAB40}" srcOrd="0" destOrd="0" presId="urn:microsoft.com/office/officeart/2005/8/layout/process4"/>
    <dgm:cxn modelId="{37329D38-CE8B-4DAA-8AB6-13AAB9582B53}" srcId="{38C09D77-9AF4-41D1-BD18-0E1AB140342E}" destId="{D3DBD7EB-61A9-467F-BC5E-A28A92C6C8BA}" srcOrd="1" destOrd="0" parTransId="{60DB4737-9B3D-411C-ABEB-C0DC1169A445}" sibTransId="{08CA10B0-0645-48D5-B571-073309A919AD}"/>
    <dgm:cxn modelId="{9F237564-BA4A-472A-B3C6-F1A35E5454B6}" type="presOf" srcId="{F027D1F1-63A1-44C8-A366-A60744267674}" destId="{CFBD5A67-3598-484A-9AC6-88A8C10E2494}" srcOrd="0" destOrd="0" presId="urn:microsoft.com/office/officeart/2005/8/layout/process4"/>
    <dgm:cxn modelId="{0D485F94-303F-4E18-80DB-AA680B8E05BA}" srcId="{38C09D77-9AF4-41D1-BD18-0E1AB140342E}" destId="{F027D1F1-63A1-44C8-A366-A60744267674}" srcOrd="0" destOrd="0" parTransId="{913A0F27-780E-49E5-ADF5-BB291BBB32DC}" sibTransId="{52929F84-4DE3-40B0-8745-476DBD8A4DE9}"/>
    <dgm:cxn modelId="{7FDB15C6-D4F1-451F-9E3D-C535DA99D4DD}" type="presParOf" srcId="{5BB1A595-0779-4409-A9B6-F0AD87D20EEF}" destId="{1D97062D-2226-4AAE-81B4-B2B4A5CD97EF}" srcOrd="0" destOrd="0" presId="urn:microsoft.com/office/officeart/2005/8/layout/process4"/>
    <dgm:cxn modelId="{F447D11B-14B0-47B4-879D-E7F44CEDF6DA}" type="presParOf" srcId="{1D97062D-2226-4AAE-81B4-B2B4A5CD97EF}" destId="{BD0EBAFA-3386-437E-A812-30252D2BAB40}" srcOrd="0" destOrd="0" presId="urn:microsoft.com/office/officeart/2005/8/layout/process4"/>
    <dgm:cxn modelId="{494FE2B8-7E76-444D-8003-58B56A06CF69}" type="presParOf" srcId="{5BB1A595-0779-4409-A9B6-F0AD87D20EEF}" destId="{46EB5F54-4622-4146-B7CC-A15FBBD60ED6}" srcOrd="1" destOrd="0" presId="urn:microsoft.com/office/officeart/2005/8/layout/process4"/>
    <dgm:cxn modelId="{27F821D6-80C5-43FF-B0FB-3A4FD70A5415}" type="presParOf" srcId="{5BB1A595-0779-4409-A9B6-F0AD87D20EEF}" destId="{3E5202F5-4DFD-4293-925D-E6618B24D8A7}" srcOrd="2" destOrd="0" presId="urn:microsoft.com/office/officeart/2005/8/layout/process4"/>
    <dgm:cxn modelId="{01B24201-B345-4FBE-80D4-83259A68A87A}" type="presParOf" srcId="{3E5202F5-4DFD-4293-925D-E6618B24D8A7}" destId="{CFBD5A67-3598-484A-9AC6-88A8C10E24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50AA6-1DF4-4166-B37A-6957F19B6D2E}">
      <dsp:nvSpPr>
        <dsp:cNvPr id="0" name=""/>
        <dsp:cNvSpPr/>
      </dsp:nvSpPr>
      <dsp:spPr>
        <a:xfrm>
          <a:off x="0" y="3384142"/>
          <a:ext cx="6477000" cy="740367"/>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chemeClr val="bg1"/>
              </a:solidFill>
              <a:latin typeface="Avenir Book" charset="0"/>
              <a:ea typeface="Avenir Book" charset="0"/>
              <a:cs typeface="Avenir Book" charset="0"/>
            </a:rPr>
            <a:t>What To Avoid While Testing</a:t>
          </a:r>
        </a:p>
      </dsp:txBody>
      <dsp:txXfrm>
        <a:off x="0" y="3384142"/>
        <a:ext cx="6477000" cy="740367"/>
      </dsp:txXfrm>
    </dsp:sp>
    <dsp:sp modelId="{E6976487-12FF-4F62-AD9B-AC7411581E38}">
      <dsp:nvSpPr>
        <dsp:cNvPr id="0" name=""/>
        <dsp:cNvSpPr/>
      </dsp:nvSpPr>
      <dsp:spPr>
        <a:xfrm rot="10800000">
          <a:off x="0" y="2256562"/>
          <a:ext cx="6477000" cy="1138685"/>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chemeClr val="bg1"/>
              </a:solidFill>
              <a:latin typeface="Avenir Book" charset="0"/>
              <a:ea typeface="Avenir Book" charset="0"/>
              <a:cs typeface="Avenir Book" charset="0"/>
            </a:rPr>
            <a:t>Standards Reference Guide Overview</a:t>
          </a:r>
        </a:p>
      </dsp:txBody>
      <dsp:txXfrm rot="10800000">
        <a:off x="0" y="2256562"/>
        <a:ext cx="6477000" cy="739883"/>
      </dsp:txXfrm>
    </dsp:sp>
    <dsp:sp modelId="{72E64BAB-062F-4B88-B222-59EAF0ED1CB2}">
      <dsp:nvSpPr>
        <dsp:cNvPr id="0" name=""/>
        <dsp:cNvSpPr/>
      </dsp:nvSpPr>
      <dsp:spPr>
        <a:xfrm rot="10800000">
          <a:off x="0" y="1128982"/>
          <a:ext cx="6477000" cy="1138685"/>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chemeClr val="bg1"/>
              </a:solidFill>
              <a:latin typeface="Avenir Book" charset="0"/>
              <a:ea typeface="Avenir Book" charset="0"/>
              <a:cs typeface="Avenir Book" charset="0"/>
            </a:rPr>
            <a:t>Understanding Test Requirements</a:t>
          </a:r>
        </a:p>
      </dsp:txBody>
      <dsp:txXfrm rot="10800000">
        <a:off x="0" y="1128982"/>
        <a:ext cx="6477000" cy="739883"/>
      </dsp:txXfrm>
    </dsp:sp>
    <dsp:sp modelId="{0E934D47-D987-42D6-9501-32A6B1C21544}">
      <dsp:nvSpPr>
        <dsp:cNvPr id="0" name=""/>
        <dsp:cNvSpPr/>
      </dsp:nvSpPr>
      <dsp:spPr>
        <a:xfrm rot="10800000">
          <a:off x="0" y="79117"/>
          <a:ext cx="6477000" cy="1138685"/>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chemeClr val="bg1"/>
              </a:solidFill>
              <a:latin typeface="Avenir Book" charset="0"/>
              <a:ea typeface="Avenir Book" charset="0"/>
              <a:cs typeface="Avenir Book" charset="0"/>
            </a:rPr>
            <a:t>Safety Tests Overview</a:t>
          </a:r>
        </a:p>
      </dsp:txBody>
      <dsp:txXfrm rot="10800000">
        <a:off x="0" y="79117"/>
        <a:ext cx="6477000" cy="7398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E46A1-C4D5-4D4E-AB49-1DBD2395B0F4}">
      <dsp:nvSpPr>
        <dsp:cNvPr id="0" name=""/>
        <dsp:cNvSpPr/>
      </dsp:nvSpPr>
      <dsp:spPr>
        <a:xfrm>
          <a:off x="0" y="1892871"/>
          <a:ext cx="8229600" cy="621282"/>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venir Book" charset="0"/>
              <a:ea typeface="Avenir Book" charset="0"/>
              <a:cs typeface="Avenir Book" charset="0"/>
            </a:rPr>
            <a:t>Result is displayed in mA or µA depending on test type.</a:t>
          </a:r>
        </a:p>
      </dsp:txBody>
      <dsp:txXfrm>
        <a:off x="0" y="1892871"/>
        <a:ext cx="8229600" cy="621282"/>
      </dsp:txXfrm>
    </dsp:sp>
    <dsp:sp modelId="{D7F03E77-827B-402A-A2AE-DA52639771EE}">
      <dsp:nvSpPr>
        <dsp:cNvPr id="0" name=""/>
        <dsp:cNvSpPr/>
      </dsp:nvSpPr>
      <dsp:spPr>
        <a:xfrm rot="10800000">
          <a:off x="0" y="946658"/>
          <a:ext cx="8229600" cy="955532"/>
        </a:xfrm>
        <a:prstGeom prst="upArrowCallout">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venir Book" charset="0"/>
              <a:ea typeface="Avenir Book" charset="0"/>
              <a:cs typeface="Avenir Book" charset="0"/>
            </a:rPr>
            <a:t>Leakage current becomes a problem when it reaches excessive levels due to dielectric breakdown.</a:t>
          </a:r>
        </a:p>
      </dsp:txBody>
      <dsp:txXfrm rot="10800000">
        <a:off x="0" y="946658"/>
        <a:ext cx="8229600" cy="620876"/>
      </dsp:txXfrm>
    </dsp:sp>
    <dsp:sp modelId="{A70CFC6B-E05D-4B42-91FB-902F77A48D8A}">
      <dsp:nvSpPr>
        <dsp:cNvPr id="0" name=""/>
        <dsp:cNvSpPr/>
      </dsp:nvSpPr>
      <dsp:spPr>
        <a:xfrm rot="10800000">
          <a:off x="0" y="444"/>
          <a:ext cx="8229600" cy="955532"/>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venir Book" charset="0"/>
              <a:ea typeface="Avenir Book" charset="0"/>
              <a:cs typeface="Avenir Book" charset="0"/>
            </a:rPr>
            <a:t>Leakage current is present in every product to some degree.</a:t>
          </a:r>
        </a:p>
      </dsp:txBody>
      <dsp:txXfrm rot="10800000">
        <a:off x="0" y="444"/>
        <a:ext cx="8229600" cy="620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F9E8A-52E7-4E61-BA85-D0FDBA7F00DC}">
      <dsp:nvSpPr>
        <dsp:cNvPr id="0" name=""/>
        <dsp:cNvSpPr/>
      </dsp:nvSpPr>
      <dsp:spPr>
        <a:xfrm>
          <a:off x="0" y="3752801"/>
          <a:ext cx="8153400" cy="821021"/>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venir Book" charset="0"/>
              <a:ea typeface="Avenir Book" charset="0"/>
              <a:cs typeface="Avenir Book" charset="0"/>
            </a:rPr>
            <a:t>Most standards specify the test voltage to be calculated using the following formula: 2 x Products Rated Voltage plus 1000V</a:t>
          </a:r>
        </a:p>
      </dsp:txBody>
      <dsp:txXfrm>
        <a:off x="0" y="3752801"/>
        <a:ext cx="8153400" cy="821021"/>
      </dsp:txXfrm>
    </dsp:sp>
    <dsp:sp modelId="{ED46371B-3DC8-44EF-9B22-8BA05B735372}">
      <dsp:nvSpPr>
        <dsp:cNvPr id="0" name=""/>
        <dsp:cNvSpPr/>
      </dsp:nvSpPr>
      <dsp:spPr>
        <a:xfrm rot="10800000">
          <a:off x="0" y="2502386"/>
          <a:ext cx="8153400" cy="1262730"/>
        </a:xfrm>
        <a:prstGeom prst="upArrowCallout">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venir Book" charset="0"/>
              <a:ea typeface="Avenir Book" charset="0"/>
              <a:cs typeface="Avenir Book" charset="0"/>
            </a:rPr>
            <a:t>Test voltage and trip settings must be specified by the manufacturer in accordance with the safety standard.</a:t>
          </a:r>
        </a:p>
      </dsp:txBody>
      <dsp:txXfrm rot="10800000">
        <a:off x="0" y="2502386"/>
        <a:ext cx="8153400" cy="820484"/>
      </dsp:txXfrm>
    </dsp:sp>
    <dsp:sp modelId="{F23CE434-A848-435E-95BA-852CFB5C9D7C}">
      <dsp:nvSpPr>
        <dsp:cNvPr id="0" name=""/>
        <dsp:cNvSpPr/>
      </dsp:nvSpPr>
      <dsp:spPr>
        <a:xfrm rot="10800000">
          <a:off x="0" y="1251970"/>
          <a:ext cx="8153400" cy="1262730"/>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venir Book" charset="0"/>
              <a:ea typeface="Avenir Book" charset="0"/>
              <a:cs typeface="Avenir Book" charset="0"/>
            </a:rPr>
            <a:t>Test can be performed in both AC and DC mode based on the safety standard, however AC </a:t>
          </a:r>
          <a:r>
            <a:rPr lang="en-US" sz="1700" kern="1200" dirty="0" err="1">
              <a:latin typeface="Avenir Book" charset="0"/>
              <a:ea typeface="Avenir Book" charset="0"/>
              <a:cs typeface="Avenir Book" charset="0"/>
            </a:rPr>
            <a:t>hipot</a:t>
          </a:r>
          <a:r>
            <a:rPr lang="en-US" sz="1700" kern="1200" dirty="0">
              <a:latin typeface="Avenir Book" charset="0"/>
              <a:ea typeface="Avenir Book" charset="0"/>
              <a:cs typeface="Avenir Book" charset="0"/>
            </a:rPr>
            <a:t> test is more stressful than the DC </a:t>
          </a:r>
          <a:r>
            <a:rPr lang="en-US" sz="1700" kern="1200" dirty="0" err="1">
              <a:latin typeface="Avenir Book" charset="0"/>
              <a:ea typeface="Avenir Book" charset="0"/>
              <a:cs typeface="Avenir Book" charset="0"/>
            </a:rPr>
            <a:t>hipot</a:t>
          </a:r>
          <a:r>
            <a:rPr lang="en-US" sz="1700" kern="1200" dirty="0">
              <a:latin typeface="Avenir Book" charset="0"/>
              <a:ea typeface="Avenir Book" charset="0"/>
              <a:cs typeface="Avenir Book" charset="0"/>
            </a:rPr>
            <a:t> test.</a:t>
          </a:r>
        </a:p>
      </dsp:txBody>
      <dsp:txXfrm rot="10800000">
        <a:off x="0" y="1251970"/>
        <a:ext cx="8153400" cy="820484"/>
      </dsp:txXfrm>
    </dsp:sp>
    <dsp:sp modelId="{38BD26DD-3959-440A-A6D1-A405EBDC0119}">
      <dsp:nvSpPr>
        <dsp:cNvPr id="0" name=""/>
        <dsp:cNvSpPr/>
      </dsp:nvSpPr>
      <dsp:spPr>
        <a:xfrm rot="10800000">
          <a:off x="0" y="0"/>
          <a:ext cx="8153400" cy="1262730"/>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venir Book" charset="0"/>
              <a:ea typeface="Avenir Book" charset="0"/>
              <a:cs typeface="Avenir Book" charset="0"/>
            </a:rPr>
            <a:t>Test is performed on both Class I and Class II products.</a:t>
          </a:r>
        </a:p>
      </dsp:txBody>
      <dsp:txXfrm rot="10800000">
        <a:off x="0" y="0"/>
        <a:ext cx="8153400" cy="8204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B26BD-DDD5-484E-B76D-41C645F7358C}">
      <dsp:nvSpPr>
        <dsp:cNvPr id="0" name=""/>
        <dsp:cNvSpPr/>
      </dsp:nvSpPr>
      <dsp:spPr>
        <a:xfrm>
          <a:off x="0" y="4017089"/>
          <a:ext cx="8229600" cy="659036"/>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Most standards specify test voltage at 500 or 1000 Volts.</a:t>
          </a:r>
        </a:p>
      </dsp:txBody>
      <dsp:txXfrm>
        <a:off x="0" y="4017089"/>
        <a:ext cx="8229600" cy="659036"/>
      </dsp:txXfrm>
    </dsp:sp>
    <dsp:sp modelId="{54BC6C83-65A9-45D5-BE49-24013DD44944}">
      <dsp:nvSpPr>
        <dsp:cNvPr id="0" name=""/>
        <dsp:cNvSpPr/>
      </dsp:nvSpPr>
      <dsp:spPr>
        <a:xfrm rot="10800000">
          <a:off x="0" y="3013376"/>
          <a:ext cx="8229600" cy="1013598"/>
        </a:xfrm>
        <a:prstGeom prst="upArrowCallout">
          <a:avLst/>
        </a:prstGeom>
        <a:solidFill>
          <a:srgbClr val="2AA0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Commonly performed on serviced and repaired units to verify product integrity.</a:t>
          </a:r>
        </a:p>
      </dsp:txBody>
      <dsp:txXfrm rot="10800000">
        <a:off x="0" y="3013376"/>
        <a:ext cx="8229600" cy="658606"/>
      </dsp:txXfrm>
    </dsp:sp>
    <dsp:sp modelId="{3CEEE624-F2B5-494C-909F-04EF8D3E42EB}">
      <dsp:nvSpPr>
        <dsp:cNvPr id="0" name=""/>
        <dsp:cNvSpPr/>
      </dsp:nvSpPr>
      <dsp:spPr>
        <a:xfrm rot="10800000">
          <a:off x="0" y="2009663"/>
          <a:ext cx="8229600" cy="1013598"/>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Provides a quantifiable value of the product’s insulation in a resistance measurement .</a:t>
          </a:r>
        </a:p>
      </dsp:txBody>
      <dsp:txXfrm rot="10800000">
        <a:off x="0" y="2009663"/>
        <a:ext cx="8229600" cy="658606"/>
      </dsp:txXfrm>
    </dsp:sp>
    <dsp:sp modelId="{2BA0AB9A-6C71-4EF2-8A49-73041E95F232}">
      <dsp:nvSpPr>
        <dsp:cNvPr id="0" name=""/>
        <dsp:cNvSpPr/>
      </dsp:nvSpPr>
      <dsp:spPr>
        <a:xfrm rot="10800000">
          <a:off x="0" y="1043797"/>
          <a:ext cx="8229600" cy="1013598"/>
        </a:xfrm>
        <a:prstGeom prst="upArrowCallou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Stresses the same insulation on a product as the </a:t>
          </a:r>
          <a:r>
            <a:rPr lang="en-US" sz="1600" kern="1200" dirty="0" err="1">
              <a:latin typeface="Avenir Book" charset="0"/>
              <a:ea typeface="Avenir Book" charset="0"/>
              <a:cs typeface="Avenir Book" charset="0"/>
            </a:rPr>
            <a:t>hipot</a:t>
          </a:r>
          <a:r>
            <a:rPr lang="en-US" sz="1600" kern="1200" dirty="0">
              <a:latin typeface="Avenir Book" charset="0"/>
              <a:ea typeface="Avenir Book" charset="0"/>
              <a:cs typeface="Avenir Book" charset="0"/>
            </a:rPr>
            <a:t> test.</a:t>
          </a:r>
        </a:p>
      </dsp:txBody>
      <dsp:txXfrm rot="10800000">
        <a:off x="0" y="1043797"/>
        <a:ext cx="8229600" cy="658606"/>
      </dsp:txXfrm>
    </dsp:sp>
    <dsp:sp modelId="{397EB58A-817D-4FD3-8582-ED2F77671CDC}">
      <dsp:nvSpPr>
        <dsp:cNvPr id="0" name=""/>
        <dsp:cNvSpPr/>
      </dsp:nvSpPr>
      <dsp:spPr>
        <a:xfrm rot="10800000">
          <a:off x="0" y="0"/>
          <a:ext cx="8229600" cy="1013598"/>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Similar to a DC Dielectric Withstand Test.</a:t>
          </a:r>
        </a:p>
      </dsp:txBody>
      <dsp:txXfrm rot="10800000">
        <a:off x="0" y="0"/>
        <a:ext cx="8229600" cy="6586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FA4BD-847E-47E1-B0E3-E1D5798C0F6B}">
      <dsp:nvSpPr>
        <dsp:cNvPr id="0" name=""/>
        <dsp:cNvSpPr/>
      </dsp:nvSpPr>
      <dsp:spPr>
        <a:xfrm>
          <a:off x="0" y="1287740"/>
          <a:ext cx="8077200" cy="844897"/>
        </a:xfrm>
        <a:prstGeom prst="rect">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EN 60204-1 Safety Of Machinery, specifies a 500V DC test between the power circuit conductors and protective bonding circuit, the resistance shall not be less than 1M</a:t>
          </a:r>
          <a:r>
            <a:rPr lang="el-GR" sz="1600" kern="1200" dirty="0">
              <a:latin typeface="Avenir Book" charset="0"/>
              <a:ea typeface="Avenir Book" charset="0"/>
              <a:cs typeface="Avenir Book" charset="0"/>
            </a:rPr>
            <a:t>Ω</a:t>
          </a:r>
          <a:r>
            <a:rPr lang="en-US" sz="1600" kern="1200" dirty="0">
              <a:latin typeface="Avenir Book" charset="0"/>
              <a:ea typeface="Avenir Book" charset="0"/>
              <a:cs typeface="Avenir Book" charset="0"/>
            </a:rPr>
            <a:t>.</a:t>
          </a:r>
        </a:p>
      </dsp:txBody>
      <dsp:txXfrm>
        <a:off x="0" y="1287740"/>
        <a:ext cx="8077200" cy="844897"/>
      </dsp:txXfrm>
    </dsp:sp>
    <dsp:sp modelId="{F00B8E6D-6DB1-4581-ABC4-8EC75760A293}">
      <dsp:nvSpPr>
        <dsp:cNvPr id="0" name=""/>
        <dsp:cNvSpPr/>
      </dsp:nvSpPr>
      <dsp:spPr>
        <a:xfrm rot="10800000">
          <a:off x="0" y="962"/>
          <a:ext cx="8077200" cy="1299451"/>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Like other electrical safety tests, test parameters vary upon the standard.</a:t>
          </a:r>
        </a:p>
      </dsp:txBody>
      <dsp:txXfrm rot="10800000">
        <a:off x="0" y="962"/>
        <a:ext cx="8077200" cy="8443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EBEFB-165C-46BF-9038-4FD1EBC8EB2E}">
      <dsp:nvSpPr>
        <dsp:cNvPr id="0" name=""/>
        <dsp:cNvSpPr/>
      </dsp:nvSpPr>
      <dsp:spPr>
        <a:xfrm>
          <a:off x="0" y="3546976"/>
          <a:ext cx="7696200" cy="775991"/>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venir Book" charset="0"/>
              <a:ea typeface="Avenir Book" charset="0"/>
              <a:cs typeface="Avenir Book" charset="0"/>
            </a:rPr>
            <a:t>Most commonly performed on medical equipment.</a:t>
          </a:r>
        </a:p>
      </dsp:txBody>
      <dsp:txXfrm>
        <a:off x="0" y="3546976"/>
        <a:ext cx="7696200" cy="775991"/>
      </dsp:txXfrm>
    </dsp:sp>
    <dsp:sp modelId="{820A3BFF-2A2E-4695-9219-807EBCCB0DDC}">
      <dsp:nvSpPr>
        <dsp:cNvPr id="0" name=""/>
        <dsp:cNvSpPr/>
      </dsp:nvSpPr>
      <dsp:spPr>
        <a:xfrm rot="10800000">
          <a:off x="0" y="2365140"/>
          <a:ext cx="7696200" cy="1193475"/>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Test is run under both normal and single fault conditions and reversed polarity on the input line power at 110% of rated input.</a:t>
          </a:r>
        </a:p>
      </dsp:txBody>
      <dsp:txXfrm rot="10800000">
        <a:off x="0" y="2365140"/>
        <a:ext cx="7696200" cy="775484"/>
      </dsp:txXfrm>
    </dsp:sp>
    <dsp:sp modelId="{88471A94-14EB-46F7-8BC2-ECD045EA9BCD}">
      <dsp:nvSpPr>
        <dsp:cNvPr id="0" name=""/>
        <dsp:cNvSpPr/>
      </dsp:nvSpPr>
      <dsp:spPr>
        <a:xfrm rot="10800000">
          <a:off x="0" y="1183305"/>
          <a:ext cx="7696200" cy="1193475"/>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venir Book" charset="0"/>
              <a:ea typeface="Avenir Book" charset="0"/>
              <a:cs typeface="Avenir Book" charset="0"/>
            </a:rPr>
            <a:t>A measuring device (MD) is used to simulate the impedance of the human body under different conditions depending upon the application of the product.</a:t>
          </a:r>
        </a:p>
      </dsp:txBody>
      <dsp:txXfrm rot="10800000">
        <a:off x="0" y="1183305"/>
        <a:ext cx="7696200" cy="775484"/>
      </dsp:txXfrm>
    </dsp:sp>
    <dsp:sp modelId="{2DDA3869-6FB5-42D4-B993-CE9482F71272}">
      <dsp:nvSpPr>
        <dsp:cNvPr id="0" name=""/>
        <dsp:cNvSpPr/>
      </dsp:nvSpPr>
      <dsp:spPr>
        <a:xfrm rot="10800000">
          <a:off x="0" y="1470"/>
          <a:ext cx="7696200" cy="1193475"/>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Line Current Test are performed on electrical products to measure the leakage current which could flow through a person while the product is operating.</a:t>
          </a:r>
        </a:p>
      </dsp:txBody>
      <dsp:txXfrm rot="10800000">
        <a:off x="0" y="1470"/>
        <a:ext cx="7696200" cy="7754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DBDE0-C61E-4AD3-8CCA-49E4A661268A}">
      <dsp:nvSpPr>
        <dsp:cNvPr id="0" name=""/>
        <dsp:cNvSpPr/>
      </dsp:nvSpPr>
      <dsp:spPr>
        <a:xfrm>
          <a:off x="0" y="3973737"/>
          <a:ext cx="8001000" cy="869356"/>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Do not assume anything about the functionality of a test device. Always read the manual.</a:t>
          </a:r>
        </a:p>
      </dsp:txBody>
      <dsp:txXfrm>
        <a:off x="0" y="3973737"/>
        <a:ext cx="8001000" cy="869356"/>
      </dsp:txXfrm>
    </dsp:sp>
    <dsp:sp modelId="{E8D24E07-31CB-4944-8ABA-F09CD690D55A}">
      <dsp:nvSpPr>
        <dsp:cNvPr id="0" name=""/>
        <dsp:cNvSpPr/>
      </dsp:nvSpPr>
      <dsp:spPr>
        <a:xfrm rot="10800000">
          <a:off x="0" y="2649707"/>
          <a:ext cx="8001000" cy="1337070"/>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Do not attempt to power up a test device with an unknown power source or outlet.</a:t>
          </a:r>
        </a:p>
      </dsp:txBody>
      <dsp:txXfrm rot="10800000">
        <a:off x="0" y="2649707"/>
        <a:ext cx="8001000" cy="868788"/>
      </dsp:txXfrm>
    </dsp:sp>
    <dsp:sp modelId="{5A0BE5C1-24A2-41F0-8D01-D7D1FB256B10}">
      <dsp:nvSpPr>
        <dsp:cNvPr id="0" name=""/>
        <dsp:cNvSpPr/>
      </dsp:nvSpPr>
      <dsp:spPr>
        <a:xfrm rot="10800000">
          <a:off x="0" y="1325677"/>
          <a:ext cx="8001000" cy="1337070"/>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Do not  attempt to use a testing device if not familiar with it.</a:t>
          </a:r>
        </a:p>
      </dsp:txBody>
      <dsp:txXfrm rot="10800000">
        <a:off x="0" y="1325677"/>
        <a:ext cx="8001000" cy="868788"/>
      </dsp:txXfrm>
    </dsp:sp>
    <dsp:sp modelId="{B3EB2E4B-46D1-4CAD-B801-18933285AB6F}">
      <dsp:nvSpPr>
        <dsp:cNvPr id="0" name=""/>
        <dsp:cNvSpPr/>
      </dsp:nvSpPr>
      <dsp:spPr>
        <a:xfrm rot="10800000">
          <a:off x="0" y="0"/>
          <a:ext cx="8001000" cy="1337070"/>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venir Book" charset="0"/>
              <a:ea typeface="Avenir Book" charset="0"/>
              <a:cs typeface="Avenir Book" charset="0"/>
            </a:rPr>
            <a:t>Do not attempt to perform tests on a product that are not meant to be performed for that product.</a:t>
          </a:r>
        </a:p>
      </dsp:txBody>
      <dsp:txXfrm rot="10800000">
        <a:off x="0" y="0"/>
        <a:ext cx="8001000" cy="8687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D8B23-506B-49AB-B3FA-9D7A0A7EA31A}">
      <dsp:nvSpPr>
        <dsp:cNvPr id="0" name=""/>
        <dsp:cNvSpPr/>
      </dsp:nvSpPr>
      <dsp:spPr>
        <a:xfrm>
          <a:off x="0" y="3973737"/>
          <a:ext cx="8001000" cy="869356"/>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venir Roman" panose="02000503020000020003" pitchFamily="2" charset="0"/>
            </a:rPr>
            <a:t>Do not cover or block the ventilation slits during operation.</a:t>
          </a:r>
        </a:p>
      </dsp:txBody>
      <dsp:txXfrm>
        <a:off x="0" y="3973737"/>
        <a:ext cx="8001000" cy="869356"/>
      </dsp:txXfrm>
    </dsp:sp>
    <dsp:sp modelId="{069B4C45-1C37-447D-9EB0-245E72125B5A}">
      <dsp:nvSpPr>
        <dsp:cNvPr id="0" name=""/>
        <dsp:cNvSpPr/>
      </dsp:nvSpPr>
      <dsp:spPr>
        <a:xfrm rot="10800000">
          <a:off x="0" y="2649707"/>
          <a:ext cx="8001000" cy="1337070"/>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bg1"/>
              </a:solidFill>
              <a:latin typeface="Avenir Roman" panose="02000503020000020003" pitchFamily="2" charset="0"/>
            </a:rPr>
            <a:t>Do not attempt to perform any electrical safety tests in or around </a:t>
          </a:r>
          <a:br>
            <a:rPr lang="en-US" sz="1900" kern="1200" dirty="0">
              <a:solidFill>
                <a:schemeClr val="bg1"/>
              </a:solidFill>
              <a:latin typeface="Avenir Roman" panose="02000503020000020003" pitchFamily="2" charset="0"/>
            </a:rPr>
          </a:br>
          <a:r>
            <a:rPr lang="en-US" sz="1900" kern="1200" dirty="0">
              <a:solidFill>
                <a:schemeClr val="bg1"/>
              </a:solidFill>
              <a:latin typeface="Avenir Roman" panose="02000503020000020003" pitchFamily="2" charset="0"/>
            </a:rPr>
            <a:t>ESD test areas.</a:t>
          </a:r>
        </a:p>
      </dsp:txBody>
      <dsp:txXfrm rot="10800000">
        <a:off x="0" y="2649707"/>
        <a:ext cx="8001000" cy="868788"/>
      </dsp:txXfrm>
    </dsp:sp>
    <dsp:sp modelId="{F0078594-58DB-4673-B999-FCF240881257}">
      <dsp:nvSpPr>
        <dsp:cNvPr id="0" name=""/>
        <dsp:cNvSpPr/>
      </dsp:nvSpPr>
      <dsp:spPr>
        <a:xfrm rot="10800000">
          <a:off x="0" y="1325677"/>
          <a:ext cx="8001000" cy="1337070"/>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venir Roman" panose="02000503020000020003" pitchFamily="2" charset="0"/>
            </a:rPr>
            <a:t>Do not replace the power supply cord with an improperly rated cord.</a:t>
          </a:r>
        </a:p>
      </dsp:txBody>
      <dsp:txXfrm rot="10800000">
        <a:off x="0" y="1325677"/>
        <a:ext cx="8001000" cy="868788"/>
      </dsp:txXfrm>
    </dsp:sp>
    <dsp:sp modelId="{E8D24E07-31CB-4944-8ABA-F09CD690D55A}">
      <dsp:nvSpPr>
        <dsp:cNvPr id="0" name=""/>
        <dsp:cNvSpPr/>
      </dsp:nvSpPr>
      <dsp:spPr>
        <a:xfrm rot="10800000">
          <a:off x="0" y="1647"/>
          <a:ext cx="8001000" cy="1337070"/>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venir Book" charset="0"/>
              <a:ea typeface="Avenir Book" charset="0"/>
              <a:cs typeface="Avenir Book" charset="0"/>
            </a:rPr>
            <a:t>Do not attempt to defeat the protective ground on the power cord by using an extension cord without a protective conductor.</a:t>
          </a:r>
        </a:p>
      </dsp:txBody>
      <dsp:txXfrm rot="10800000">
        <a:off x="0" y="1647"/>
        <a:ext cx="8001000" cy="8687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CCD84-0D84-485E-AED6-6C3CB62BC345}">
      <dsp:nvSpPr>
        <dsp:cNvPr id="0" name=""/>
        <dsp:cNvSpPr/>
      </dsp:nvSpPr>
      <dsp:spPr>
        <a:xfrm>
          <a:off x="0" y="3801174"/>
          <a:ext cx="7772400" cy="831604"/>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venir Book" charset="0"/>
              <a:ea typeface="Avenir Book" charset="0"/>
              <a:cs typeface="Avenir Book" charset="0"/>
            </a:rPr>
            <a:t>Do not attempt to use the tester in environmental conditions that are beyond the specifications of the tester.</a:t>
          </a:r>
        </a:p>
      </dsp:txBody>
      <dsp:txXfrm>
        <a:off x="0" y="3801174"/>
        <a:ext cx="7772400" cy="831604"/>
      </dsp:txXfrm>
    </dsp:sp>
    <dsp:sp modelId="{105BDDFD-B3DA-47A6-8DEA-EEC84E8FD30D}">
      <dsp:nvSpPr>
        <dsp:cNvPr id="0" name=""/>
        <dsp:cNvSpPr/>
      </dsp:nvSpPr>
      <dsp:spPr>
        <a:xfrm rot="10800000">
          <a:off x="0" y="2534641"/>
          <a:ext cx="7772400" cy="1279007"/>
        </a:xfrm>
        <a:prstGeom prst="upArrowCallout">
          <a:avLst/>
        </a:prstGeom>
        <a:solidFill>
          <a:srgbClr val="2AA0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latin typeface="Avenir Book" charset="0"/>
              <a:ea typeface="Avenir Book" charset="0"/>
              <a:cs typeface="Avenir Book" charset="0"/>
            </a:rPr>
            <a:t>Do not disconnect any test leads while the test is running.</a:t>
          </a:r>
        </a:p>
      </dsp:txBody>
      <dsp:txXfrm rot="10800000">
        <a:off x="0" y="2534641"/>
        <a:ext cx="7772400" cy="831060"/>
      </dsp:txXfrm>
    </dsp:sp>
    <dsp:sp modelId="{8C5509A8-A986-4750-9652-158E53C6896D}">
      <dsp:nvSpPr>
        <dsp:cNvPr id="0" name=""/>
        <dsp:cNvSpPr/>
      </dsp:nvSpPr>
      <dsp:spPr>
        <a:xfrm rot="10800000">
          <a:off x="0" y="1268108"/>
          <a:ext cx="7772400" cy="1279007"/>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venir Book" charset="0"/>
              <a:ea typeface="Avenir Book" charset="0"/>
              <a:cs typeface="Avenir Book" charset="0"/>
            </a:rPr>
            <a:t>Do not use accessories that are not approved by the manufacturer.</a:t>
          </a:r>
        </a:p>
      </dsp:txBody>
      <dsp:txXfrm rot="10800000">
        <a:off x="0" y="1268108"/>
        <a:ext cx="7772400" cy="831060"/>
      </dsp:txXfrm>
    </dsp:sp>
    <dsp:sp modelId="{24FC7BF1-974E-459D-AD40-68D40E5EFE75}">
      <dsp:nvSpPr>
        <dsp:cNvPr id="0" name=""/>
        <dsp:cNvSpPr/>
      </dsp:nvSpPr>
      <dsp:spPr>
        <a:xfrm rot="10800000">
          <a:off x="0" y="1575"/>
          <a:ext cx="7772400" cy="1279007"/>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venir Book" charset="0"/>
              <a:ea typeface="Avenir Book" charset="0"/>
              <a:cs typeface="Avenir Book" charset="0"/>
            </a:rPr>
            <a:t>Grounding the test operator could lead to harmful or fatal electric shock.</a:t>
          </a:r>
        </a:p>
      </dsp:txBody>
      <dsp:txXfrm rot="10800000">
        <a:off x="0" y="1575"/>
        <a:ext cx="7772400" cy="831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DD930-473F-4875-BE83-F46D98E1B84A}">
      <dsp:nvSpPr>
        <dsp:cNvPr id="0" name=""/>
        <dsp:cNvSpPr/>
      </dsp:nvSpPr>
      <dsp:spPr>
        <a:xfrm>
          <a:off x="0" y="3991190"/>
          <a:ext cx="7423246" cy="654787"/>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Roman" panose="02000503020000020003" pitchFamily="2" charset="0"/>
            </a:rPr>
            <a:t>Type tests are more rigorous than production line tests.</a:t>
          </a:r>
        </a:p>
      </dsp:txBody>
      <dsp:txXfrm>
        <a:off x="0" y="3991190"/>
        <a:ext cx="7423246" cy="654787"/>
      </dsp:txXfrm>
    </dsp:sp>
    <dsp:sp modelId="{DE27A3CA-5A94-4FE5-B6C5-7A03EE0BC209}">
      <dsp:nvSpPr>
        <dsp:cNvPr id="0" name=""/>
        <dsp:cNvSpPr/>
      </dsp:nvSpPr>
      <dsp:spPr>
        <a:xfrm rot="10800000">
          <a:off x="0" y="2993948"/>
          <a:ext cx="7423246" cy="1007063"/>
        </a:xfrm>
        <a:prstGeom prst="upArrowCallout">
          <a:avLst/>
        </a:prstGeom>
        <a:solidFill>
          <a:srgbClr val="2AA0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Roman" panose="02000503020000020003" pitchFamily="2" charset="0"/>
            </a:rPr>
            <a:t>Type tests verify the design integrity of a product.</a:t>
          </a:r>
        </a:p>
      </dsp:txBody>
      <dsp:txXfrm rot="10800000">
        <a:off x="0" y="2993948"/>
        <a:ext cx="7423246" cy="654359"/>
      </dsp:txXfrm>
    </dsp:sp>
    <dsp:sp modelId="{67C3FD5B-BA79-4749-B22E-22DC4C213A13}">
      <dsp:nvSpPr>
        <dsp:cNvPr id="0" name=""/>
        <dsp:cNvSpPr/>
      </dsp:nvSpPr>
      <dsp:spPr>
        <a:xfrm rot="10800000">
          <a:off x="0" y="1996706"/>
          <a:ext cx="7423246" cy="1007063"/>
        </a:xfrm>
        <a:prstGeom prst="upArrowCallout">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Roman" panose="02000503020000020003" pitchFamily="2" charset="0"/>
            </a:rPr>
            <a:t>Safety Standards are designed to ensure product safety.</a:t>
          </a:r>
        </a:p>
      </dsp:txBody>
      <dsp:txXfrm rot="10800000">
        <a:off x="0" y="1996706"/>
        <a:ext cx="7423246" cy="654359"/>
      </dsp:txXfrm>
    </dsp:sp>
    <dsp:sp modelId="{DCF668C6-E803-4453-B82E-3D3F67EA471B}">
      <dsp:nvSpPr>
        <dsp:cNvPr id="0" name=""/>
        <dsp:cNvSpPr/>
      </dsp:nvSpPr>
      <dsp:spPr>
        <a:xfrm rot="10800000">
          <a:off x="0" y="999463"/>
          <a:ext cx="7423246" cy="1007063"/>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Roman" panose="02000503020000020003" pitchFamily="2" charset="0"/>
            </a:rPr>
            <a:t>Conducted by manufacturer and the safety agency.</a:t>
          </a:r>
        </a:p>
      </dsp:txBody>
      <dsp:txXfrm rot="10800000">
        <a:off x="0" y="999463"/>
        <a:ext cx="7423246" cy="654359"/>
      </dsp:txXfrm>
    </dsp:sp>
    <dsp:sp modelId="{04AEAB98-A79F-4594-A4DB-F86A473FE868}">
      <dsp:nvSpPr>
        <dsp:cNvPr id="0" name=""/>
        <dsp:cNvSpPr/>
      </dsp:nvSpPr>
      <dsp:spPr>
        <a:xfrm rot="10800000">
          <a:off x="0" y="0"/>
          <a:ext cx="7423246" cy="1007063"/>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Book" charset="0"/>
              <a:ea typeface="Avenir Book" charset="0"/>
              <a:cs typeface="Avenir Book" charset="0"/>
            </a:rPr>
            <a:t>Conducted at the engineering level on sample product.</a:t>
          </a:r>
        </a:p>
      </dsp:txBody>
      <dsp:txXfrm rot="10800000">
        <a:off x="0" y="0"/>
        <a:ext cx="7423246" cy="654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D569B-C60F-4489-9C01-FFA5ED8DD1F7}">
      <dsp:nvSpPr>
        <dsp:cNvPr id="0" name=""/>
        <dsp:cNvSpPr/>
      </dsp:nvSpPr>
      <dsp:spPr>
        <a:xfrm>
          <a:off x="0" y="3701879"/>
          <a:ext cx="7583984" cy="1004768"/>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kumimoji="1" lang="en-US" sz="1800" kern="1200" dirty="0">
              <a:latin typeface="Avenir Roman" panose="02000503020000020003" pitchFamily="2" charset="0"/>
            </a:rPr>
            <a:t>Additional tests may be specified as routine tests by the manufacturer and the safety agency to guarantee acceptable level of compliance with safety standards.</a:t>
          </a:r>
          <a:endParaRPr lang="en-US" sz="1800" kern="1200" dirty="0">
            <a:latin typeface="Avenir Roman" panose="02000503020000020003" pitchFamily="2" charset="0"/>
          </a:endParaRPr>
        </a:p>
      </dsp:txBody>
      <dsp:txXfrm>
        <a:off x="0" y="3701879"/>
        <a:ext cx="7583984" cy="1004768"/>
      </dsp:txXfrm>
    </dsp:sp>
    <dsp:sp modelId="{6F8287E1-CD54-4181-A1BB-70A1F93198D7}">
      <dsp:nvSpPr>
        <dsp:cNvPr id="0" name=""/>
        <dsp:cNvSpPr/>
      </dsp:nvSpPr>
      <dsp:spPr>
        <a:xfrm rot="10800000">
          <a:off x="0" y="2468015"/>
          <a:ext cx="7583984" cy="1246016"/>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kumimoji="1" lang="en-US" sz="1800" kern="1200" dirty="0">
              <a:latin typeface="Avenir Roman" panose="02000503020000020003" pitchFamily="2" charset="0"/>
            </a:rPr>
            <a:t>Dielectric Withstand, Ground Continuity/Ground Bond tests are commonly specified as 100% routine tests. </a:t>
          </a:r>
          <a:endParaRPr lang="en-US" sz="1800" kern="1200" dirty="0">
            <a:latin typeface="Avenir Roman" panose="02000503020000020003" pitchFamily="2" charset="0"/>
          </a:endParaRPr>
        </a:p>
      </dsp:txBody>
      <dsp:txXfrm rot="10800000">
        <a:off x="0" y="2468015"/>
        <a:ext cx="7583984" cy="809624"/>
      </dsp:txXfrm>
    </dsp:sp>
    <dsp:sp modelId="{F1D64A05-AE25-4C88-B524-91583F214682}">
      <dsp:nvSpPr>
        <dsp:cNvPr id="0" name=""/>
        <dsp:cNvSpPr/>
      </dsp:nvSpPr>
      <dsp:spPr>
        <a:xfrm rot="10800000">
          <a:off x="0" y="1234151"/>
          <a:ext cx="7583984" cy="1246016"/>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kumimoji="1" lang="en-US" sz="1800" kern="1200" dirty="0">
              <a:latin typeface="Avenir Roman" panose="02000503020000020003" pitchFamily="2" charset="0"/>
            </a:rPr>
            <a:t>Designed to ensure safety of the end user of the product.</a:t>
          </a:r>
          <a:endParaRPr lang="en-US" sz="1800" kern="1200" dirty="0">
            <a:latin typeface="Avenir Roman" panose="02000503020000020003" pitchFamily="2" charset="0"/>
          </a:endParaRPr>
        </a:p>
      </dsp:txBody>
      <dsp:txXfrm rot="10800000">
        <a:off x="0" y="1234151"/>
        <a:ext cx="7583984" cy="809624"/>
      </dsp:txXfrm>
    </dsp:sp>
    <dsp:sp modelId="{BC704D46-CCB8-4F25-B2FB-8D056DEEC703}">
      <dsp:nvSpPr>
        <dsp:cNvPr id="0" name=""/>
        <dsp:cNvSpPr/>
      </dsp:nvSpPr>
      <dsp:spPr>
        <a:xfrm rot="10800000">
          <a:off x="0" y="0"/>
          <a:ext cx="7583984" cy="1246016"/>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kumimoji="1" lang="en-US" sz="1800" kern="1200" dirty="0">
              <a:latin typeface="Avenir Roman" panose="02000503020000020003" pitchFamily="2" charset="0"/>
            </a:rPr>
            <a:t>Performed on </a:t>
          </a:r>
          <a:r>
            <a:rPr kumimoji="1" lang="en-US" sz="1800" b="1" kern="1200" dirty="0">
              <a:latin typeface="Avenir Roman" panose="02000503020000020003" pitchFamily="2" charset="0"/>
            </a:rPr>
            <a:t>each</a:t>
          </a:r>
          <a:r>
            <a:rPr kumimoji="1" lang="en-US" sz="1800" kern="1200" dirty="0">
              <a:latin typeface="Avenir Roman" panose="02000503020000020003" pitchFamily="2" charset="0"/>
            </a:rPr>
            <a:t> product at the end of production line or fully assembled products.</a:t>
          </a:r>
          <a:endParaRPr lang="en-US" sz="1800" kern="1200" dirty="0">
            <a:latin typeface="Avenir Roman" panose="02000503020000020003" pitchFamily="2" charset="0"/>
          </a:endParaRPr>
        </a:p>
      </dsp:txBody>
      <dsp:txXfrm rot="10800000">
        <a:off x="0" y="0"/>
        <a:ext cx="7583984" cy="809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A677-B8DE-42D3-945C-7E8E6CF9D30C}">
      <dsp:nvSpPr>
        <dsp:cNvPr id="0" name=""/>
        <dsp:cNvSpPr/>
      </dsp:nvSpPr>
      <dsp:spPr>
        <a:xfrm>
          <a:off x="0" y="3367009"/>
          <a:ext cx="7620000" cy="1105127"/>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kumimoji="1" lang="en-US" sz="2000" kern="1200" dirty="0">
              <a:latin typeface="Avenir Roman" panose="02000503020000020003" pitchFamily="2" charset="0"/>
            </a:rPr>
            <a:t>A low current DC signal is applied from the chassis of the product to the ground pin.</a:t>
          </a:r>
          <a:endParaRPr lang="en-US" sz="2000" kern="1200" dirty="0">
            <a:latin typeface="Avenir Roman" panose="02000503020000020003" pitchFamily="2" charset="0"/>
          </a:endParaRPr>
        </a:p>
      </dsp:txBody>
      <dsp:txXfrm>
        <a:off x="0" y="3367009"/>
        <a:ext cx="7620000" cy="1105127"/>
      </dsp:txXfrm>
    </dsp:sp>
    <dsp:sp modelId="{C27C9B06-89B7-4313-A921-7F2A68977A6E}">
      <dsp:nvSpPr>
        <dsp:cNvPr id="0" name=""/>
        <dsp:cNvSpPr/>
      </dsp:nvSpPr>
      <dsp:spPr>
        <a:xfrm rot="10800000">
          <a:off x="0" y="1683900"/>
          <a:ext cx="7620000" cy="1699686"/>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kumimoji="1" lang="en-US" sz="2000" kern="1200" dirty="0">
              <a:latin typeface="Avenir Roman" panose="02000503020000020003" pitchFamily="2" charset="0"/>
            </a:rPr>
            <a:t>Routine production line test conducted on Class I products.</a:t>
          </a:r>
          <a:endParaRPr lang="en-US" sz="2000" kern="1200" dirty="0">
            <a:latin typeface="Avenir Roman" panose="02000503020000020003" pitchFamily="2" charset="0"/>
          </a:endParaRPr>
        </a:p>
      </dsp:txBody>
      <dsp:txXfrm rot="10800000">
        <a:off x="0" y="1683900"/>
        <a:ext cx="7620000" cy="1104405"/>
      </dsp:txXfrm>
    </dsp:sp>
    <dsp:sp modelId="{9D3D811C-79EB-4E90-807A-526E2CBAE62C}">
      <dsp:nvSpPr>
        <dsp:cNvPr id="0" name=""/>
        <dsp:cNvSpPr/>
      </dsp:nvSpPr>
      <dsp:spPr>
        <a:xfrm rot="10800000">
          <a:off x="0" y="0"/>
          <a:ext cx="7620000" cy="1699686"/>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kumimoji="1" lang="en-US" sz="2000" kern="1200" dirty="0">
              <a:latin typeface="Avenir Roman" panose="02000503020000020003" pitchFamily="2" charset="0"/>
            </a:rPr>
            <a:t>Verifies a connection between exposed conductive parts and the ground of the power cord on the product under test.</a:t>
          </a:r>
          <a:endParaRPr lang="en-US" sz="2000" kern="1200" dirty="0">
            <a:latin typeface="Avenir Roman" panose="02000503020000020003" pitchFamily="2" charset="0"/>
          </a:endParaRPr>
        </a:p>
      </dsp:txBody>
      <dsp:txXfrm rot="10800000">
        <a:off x="0" y="0"/>
        <a:ext cx="7620000" cy="1104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47F6-4B32-4B06-9FAD-8DC00B285371}">
      <dsp:nvSpPr>
        <dsp:cNvPr id="0" name=""/>
        <dsp:cNvSpPr/>
      </dsp:nvSpPr>
      <dsp:spPr>
        <a:xfrm>
          <a:off x="0" y="3369886"/>
          <a:ext cx="8159238" cy="1106072"/>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venir Roman" panose="02000503020000020003" pitchFamily="2" charset="0"/>
            </a:rPr>
            <a:t>Determines if the safety ground wire is capable of handling excessive current flow in case a fault occurs and the product’s insulation fails.</a:t>
          </a:r>
        </a:p>
      </dsp:txBody>
      <dsp:txXfrm>
        <a:off x="0" y="3369886"/>
        <a:ext cx="8159238" cy="1106072"/>
      </dsp:txXfrm>
    </dsp:sp>
    <dsp:sp modelId="{665F0484-5276-46B3-B9B3-E5C43F573460}">
      <dsp:nvSpPr>
        <dsp:cNvPr id="0" name=""/>
        <dsp:cNvSpPr/>
      </dsp:nvSpPr>
      <dsp:spPr>
        <a:xfrm rot="10800000">
          <a:off x="0" y="1685338"/>
          <a:ext cx="8159238" cy="1701138"/>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venir Roman" panose="02000503020000020003" pitchFamily="2" charset="0"/>
            </a:rPr>
            <a:t>High current is injected into the ground pin of the product’s power cord which flows through the chassis</a:t>
          </a:r>
          <a:r>
            <a:rPr lang="en-US" sz="1800" kern="1200" dirty="0"/>
            <a:t>.</a:t>
          </a:r>
        </a:p>
      </dsp:txBody>
      <dsp:txXfrm rot="10800000">
        <a:off x="0" y="1685338"/>
        <a:ext cx="8159238" cy="1105348"/>
      </dsp:txXfrm>
    </dsp:sp>
    <dsp:sp modelId="{3BC539F5-72E8-4B42-BDD8-E76A5DBD09D0}">
      <dsp:nvSpPr>
        <dsp:cNvPr id="0" name=""/>
        <dsp:cNvSpPr/>
      </dsp:nvSpPr>
      <dsp:spPr>
        <a:xfrm rot="10800000">
          <a:off x="0" y="791"/>
          <a:ext cx="8159238" cy="1701138"/>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venir Roman" panose="02000503020000020003" pitchFamily="2" charset="0"/>
            </a:rPr>
            <a:t>GB test verifies the integrity of the  ground connection between exposed metal and ground wire of the power cord.</a:t>
          </a:r>
        </a:p>
      </dsp:txBody>
      <dsp:txXfrm rot="10800000">
        <a:off x="0" y="791"/>
        <a:ext cx="8159238" cy="1105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8CAE4-7302-400C-8E19-36E107FC1770}">
      <dsp:nvSpPr>
        <dsp:cNvPr id="0" name=""/>
        <dsp:cNvSpPr/>
      </dsp:nvSpPr>
      <dsp:spPr>
        <a:xfrm>
          <a:off x="0" y="1319274"/>
          <a:ext cx="8001000" cy="433015"/>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venir Roman" panose="02000503020000020003" pitchFamily="2" charset="0"/>
            </a:rPr>
            <a:t>The ground conductor of a product must have a low enough impedance to handle any fault current. </a:t>
          </a:r>
        </a:p>
      </dsp:txBody>
      <dsp:txXfrm>
        <a:off x="0" y="1319274"/>
        <a:ext cx="8001000" cy="433015"/>
      </dsp:txXfrm>
    </dsp:sp>
    <dsp:sp modelId="{537D90C6-343C-455A-80C1-1BDC2713BB1F}">
      <dsp:nvSpPr>
        <dsp:cNvPr id="0" name=""/>
        <dsp:cNvSpPr/>
      </dsp:nvSpPr>
      <dsp:spPr>
        <a:xfrm rot="10800000">
          <a:off x="0" y="659792"/>
          <a:ext cx="8001000" cy="665977"/>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venir Roman" panose="02000503020000020003" pitchFamily="2" charset="0"/>
            </a:rPr>
            <a:t>The results of this test are displayed in Ohms (</a:t>
          </a:r>
          <a:r>
            <a:rPr lang="el-GR" sz="1300" kern="1200" dirty="0">
              <a:latin typeface="Avenir Roman" panose="02000503020000020003" pitchFamily="2" charset="0"/>
            </a:rPr>
            <a:t>Ω</a:t>
          </a:r>
          <a:r>
            <a:rPr lang="en-US" sz="1300" kern="1200" dirty="0">
              <a:latin typeface="Avenir Roman" panose="02000503020000020003" pitchFamily="2" charset="0"/>
            </a:rPr>
            <a:t>).</a:t>
          </a:r>
        </a:p>
      </dsp:txBody>
      <dsp:txXfrm rot="10800000">
        <a:off x="0" y="659792"/>
        <a:ext cx="8001000" cy="432732"/>
      </dsp:txXfrm>
    </dsp:sp>
    <dsp:sp modelId="{6E851EB5-1E72-43A0-815C-3EBFC5CAFD2F}">
      <dsp:nvSpPr>
        <dsp:cNvPr id="0" name=""/>
        <dsp:cNvSpPr/>
      </dsp:nvSpPr>
      <dsp:spPr>
        <a:xfrm rot="10800000">
          <a:off x="0" y="5557"/>
          <a:ext cx="8001000" cy="665977"/>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venir Book" charset="0"/>
              <a:ea typeface="Avenir Book" charset="0"/>
              <a:cs typeface="Avenir Book" charset="0"/>
            </a:rPr>
            <a:t>Ground Bond test is commonly considered a Type test and is generally performed </a:t>
          </a:r>
          <a:r>
            <a:rPr lang="en-US" sz="1300" i="1" kern="1200" dirty="0">
              <a:latin typeface="Avenir Book" charset="0"/>
              <a:ea typeface="Avenir Book" charset="0"/>
              <a:cs typeface="Avenir Book" charset="0"/>
            </a:rPr>
            <a:t>before</a:t>
          </a:r>
          <a:r>
            <a:rPr lang="en-US" sz="1300" kern="1200" dirty="0">
              <a:latin typeface="Avenir Book" charset="0"/>
              <a:ea typeface="Avenir Book" charset="0"/>
              <a:cs typeface="Avenir Book" charset="0"/>
            </a:rPr>
            <a:t> the </a:t>
          </a:r>
          <a:r>
            <a:rPr lang="en-US" sz="1300" kern="1200" dirty="0" err="1">
              <a:latin typeface="Avenir Book" charset="0"/>
              <a:ea typeface="Avenir Book" charset="0"/>
              <a:cs typeface="Avenir Book" charset="0"/>
            </a:rPr>
            <a:t>Hipot</a:t>
          </a:r>
          <a:r>
            <a:rPr lang="en-US" sz="1300" kern="1200" dirty="0">
              <a:latin typeface="Avenir Book" charset="0"/>
              <a:ea typeface="Avenir Book" charset="0"/>
              <a:cs typeface="Avenir Book" charset="0"/>
            </a:rPr>
            <a:t> test</a:t>
          </a:r>
        </a:p>
      </dsp:txBody>
      <dsp:txXfrm rot="10800000">
        <a:off x="0" y="5557"/>
        <a:ext cx="8001000" cy="432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903C1-5269-4E95-BA73-DF15C5476FCF}">
      <dsp:nvSpPr>
        <dsp:cNvPr id="0" name=""/>
        <dsp:cNvSpPr/>
      </dsp:nvSpPr>
      <dsp:spPr>
        <a:xfrm>
          <a:off x="0" y="3702551"/>
          <a:ext cx="8305800" cy="810027"/>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venir Book" charset="0"/>
              <a:ea typeface="Avenir Book" charset="0"/>
              <a:cs typeface="Avenir Book" charset="0"/>
            </a:rPr>
            <a:t>Test voltage is not to exceed 12V and the duration of the test to be 120 seconds.</a:t>
          </a:r>
        </a:p>
      </dsp:txBody>
      <dsp:txXfrm>
        <a:off x="0" y="3702551"/>
        <a:ext cx="8305800" cy="810027"/>
      </dsp:txXfrm>
    </dsp:sp>
    <dsp:sp modelId="{59F2BF47-836C-4910-A8E9-E7C553BFADFE}">
      <dsp:nvSpPr>
        <dsp:cNvPr id="0" name=""/>
        <dsp:cNvSpPr/>
      </dsp:nvSpPr>
      <dsp:spPr>
        <a:xfrm rot="10800000">
          <a:off x="0" y="2489136"/>
          <a:ext cx="8305800" cy="1245822"/>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For example, UL 60950 IT Equipment (Type Test) calls out for the test current to be twice the fuse rating of the product or twice the current rating of the circuit under test.</a:t>
          </a:r>
        </a:p>
      </dsp:txBody>
      <dsp:txXfrm rot="10800000">
        <a:off x="0" y="2489136"/>
        <a:ext cx="8305800" cy="809498"/>
      </dsp:txXfrm>
    </dsp:sp>
    <dsp:sp modelId="{75EDDE6A-6EC7-40AB-857C-64DEE6286EAB}">
      <dsp:nvSpPr>
        <dsp:cNvPr id="0" name=""/>
        <dsp:cNvSpPr/>
      </dsp:nvSpPr>
      <dsp:spPr>
        <a:xfrm rot="10800000">
          <a:off x="0" y="1255464"/>
          <a:ext cx="8305800" cy="1245822"/>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Manufacturers must consult the safety standard which they are trying to comply with before setting test parameters.</a:t>
          </a:r>
        </a:p>
      </dsp:txBody>
      <dsp:txXfrm rot="10800000">
        <a:off x="0" y="1255464"/>
        <a:ext cx="8305800" cy="809498"/>
      </dsp:txXfrm>
    </dsp:sp>
    <dsp:sp modelId="{F7F24C3E-41BF-4A73-99E8-F5DFA6E754C4}">
      <dsp:nvSpPr>
        <dsp:cNvPr id="0" name=""/>
        <dsp:cNvSpPr/>
      </dsp:nvSpPr>
      <dsp:spPr>
        <a:xfrm rot="10800000">
          <a:off x="0" y="35720"/>
          <a:ext cx="8305800" cy="1245822"/>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Test parameters for Ground Bond test vary from standard to standard.</a:t>
          </a:r>
        </a:p>
      </dsp:txBody>
      <dsp:txXfrm rot="10800000">
        <a:off x="0" y="35720"/>
        <a:ext cx="8305800" cy="8094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BB637-CBF4-4B96-A950-4F26BAFB2910}">
      <dsp:nvSpPr>
        <dsp:cNvPr id="0" name=""/>
        <dsp:cNvSpPr/>
      </dsp:nvSpPr>
      <dsp:spPr>
        <a:xfrm>
          <a:off x="0" y="3578152"/>
          <a:ext cx="7800942" cy="782812"/>
        </a:xfrm>
        <a:prstGeom prst="rect">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venir Book" charset="0"/>
              <a:ea typeface="Avenir Book" charset="0"/>
              <a:cs typeface="Avenir Book" charset="0"/>
            </a:rPr>
            <a:t>This test verifies that the insulation of a product is capable of protecting the user from any leakage currents as a result of an electrical fault within the product. </a:t>
          </a:r>
        </a:p>
      </dsp:txBody>
      <dsp:txXfrm>
        <a:off x="0" y="3578152"/>
        <a:ext cx="7800942" cy="782812"/>
      </dsp:txXfrm>
    </dsp:sp>
    <dsp:sp modelId="{8459A04D-635A-43A5-B415-F1E1FBAE2CCB}">
      <dsp:nvSpPr>
        <dsp:cNvPr id="0" name=""/>
        <dsp:cNvSpPr/>
      </dsp:nvSpPr>
      <dsp:spPr>
        <a:xfrm rot="10800000">
          <a:off x="0" y="2385929"/>
          <a:ext cx="7800942" cy="1203965"/>
        </a:xfrm>
        <a:prstGeom prst="upArrowCallout">
          <a:avLst/>
        </a:prstGeom>
        <a:solidFill>
          <a:srgbClr val="2C5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venir Book" charset="0"/>
              <a:ea typeface="Avenir Book" charset="0"/>
              <a:cs typeface="Avenir Book" charset="0"/>
            </a:rPr>
            <a:t>The resulting leakage current (due to the application of high voltage) is measured to determine whether a product’s insulation is able to withstand the high voltage without breaking down. </a:t>
          </a:r>
        </a:p>
      </dsp:txBody>
      <dsp:txXfrm rot="10800000">
        <a:off x="0" y="2385929"/>
        <a:ext cx="7800942" cy="782300"/>
      </dsp:txXfrm>
    </dsp:sp>
    <dsp:sp modelId="{37ACDE8A-74C2-40E8-A05A-1A42AA7445B9}">
      <dsp:nvSpPr>
        <dsp:cNvPr id="0" name=""/>
        <dsp:cNvSpPr/>
      </dsp:nvSpPr>
      <dsp:spPr>
        <a:xfrm rot="10800000">
          <a:off x="0" y="1193706"/>
          <a:ext cx="7800942" cy="1203965"/>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venir Book" charset="0"/>
              <a:ea typeface="Avenir Book" charset="0"/>
              <a:cs typeface="Avenir Book" charset="0"/>
            </a:rPr>
            <a:t>It is a deliberate application of high voltage potential between the mains input and any exposed dead-metal.</a:t>
          </a:r>
        </a:p>
      </dsp:txBody>
      <dsp:txXfrm rot="10800000">
        <a:off x="0" y="1193706"/>
        <a:ext cx="7800942" cy="782300"/>
      </dsp:txXfrm>
    </dsp:sp>
    <dsp:sp modelId="{68A5ADC8-0C36-4B52-B2D8-A1019BEC59CD}">
      <dsp:nvSpPr>
        <dsp:cNvPr id="0" name=""/>
        <dsp:cNvSpPr/>
      </dsp:nvSpPr>
      <dsp:spPr>
        <a:xfrm rot="10800000">
          <a:off x="0" y="0"/>
          <a:ext cx="7800942" cy="1203965"/>
        </a:xfrm>
        <a:prstGeom prst="upArrowCallout">
          <a:avLst/>
        </a:prstGeom>
        <a:solidFill>
          <a:srgbClr val="141D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venir Book" charset="0"/>
              <a:ea typeface="Avenir Book" charset="0"/>
              <a:cs typeface="Avenir Book" charset="0"/>
            </a:rPr>
            <a:t>Also referred to as </a:t>
          </a:r>
          <a:r>
            <a:rPr lang="en-US" sz="1400" kern="1200" dirty="0" err="1">
              <a:latin typeface="Avenir Book" charset="0"/>
              <a:ea typeface="Avenir Book" charset="0"/>
              <a:cs typeface="Avenir Book" charset="0"/>
            </a:rPr>
            <a:t>Hipot</a:t>
          </a:r>
          <a:r>
            <a:rPr lang="en-US" sz="1400" kern="1200" dirty="0">
              <a:latin typeface="Avenir Book" charset="0"/>
              <a:ea typeface="Avenir Book" charset="0"/>
              <a:cs typeface="Avenir Book" charset="0"/>
            </a:rPr>
            <a:t> test, it is used to determine whether the insulation of a product is able to withstand an over-voltage condition for a period of time without breaking down.</a:t>
          </a:r>
        </a:p>
      </dsp:txBody>
      <dsp:txXfrm rot="10800000">
        <a:off x="0" y="0"/>
        <a:ext cx="7800942" cy="7823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EBAFA-3386-437E-A812-30252D2BAB40}">
      <dsp:nvSpPr>
        <dsp:cNvPr id="0" name=""/>
        <dsp:cNvSpPr/>
      </dsp:nvSpPr>
      <dsp:spPr>
        <a:xfrm>
          <a:off x="0" y="1149768"/>
          <a:ext cx="8153400" cy="754372"/>
        </a:xfrm>
        <a:prstGeom prst="rect">
          <a:avLst/>
        </a:prstGeom>
        <a:solidFill>
          <a:srgbClr val="33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Roman" panose="02000503020000020003" pitchFamily="2" charset="0"/>
            </a:rPr>
            <a:t>Used to detect possible defects in the design of a product and workmanship defects such as inadequate </a:t>
          </a:r>
          <a:r>
            <a:rPr lang="en-US" sz="1600" kern="1200" dirty="0" err="1">
              <a:latin typeface="Avenir Roman" panose="02000503020000020003" pitchFamily="2" charset="0"/>
            </a:rPr>
            <a:t>creepage</a:t>
          </a:r>
          <a:r>
            <a:rPr lang="en-US" sz="1600" kern="1200" dirty="0">
              <a:latin typeface="Avenir Roman" panose="02000503020000020003" pitchFamily="2" charset="0"/>
            </a:rPr>
            <a:t> and clearance distances.</a:t>
          </a:r>
        </a:p>
      </dsp:txBody>
      <dsp:txXfrm>
        <a:off x="0" y="1149768"/>
        <a:ext cx="8153400" cy="754372"/>
      </dsp:txXfrm>
    </dsp:sp>
    <dsp:sp modelId="{CFBD5A67-3598-484A-9AC6-88A8C10E2494}">
      <dsp:nvSpPr>
        <dsp:cNvPr id="0" name=""/>
        <dsp:cNvSpPr/>
      </dsp:nvSpPr>
      <dsp:spPr>
        <a:xfrm rot="10800000">
          <a:off x="0" y="859"/>
          <a:ext cx="8153400" cy="1160224"/>
        </a:xfrm>
        <a:prstGeom prst="upArrowCallout">
          <a:avLst/>
        </a:prstGeom>
        <a:solidFill>
          <a:srgbClr val="1D2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venir Book" charset="0"/>
              <a:ea typeface="Avenir Book" charset="0"/>
              <a:cs typeface="Avenir Book" charset="0"/>
            </a:rPr>
            <a:t>Can be a Type test or a Routine test. </a:t>
          </a:r>
        </a:p>
      </dsp:txBody>
      <dsp:txXfrm rot="10800000">
        <a:off x="0" y="859"/>
        <a:ext cx="8153400" cy="7538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4E693-FFE3-4AC9-AD76-939B5EE29ABF}" type="datetimeFigureOut">
              <a:rPr lang="en-US" smtClean="0"/>
              <a:pPr/>
              <a:t>3/14/2018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0684C-D21E-4574-BBEB-72DADD531597}" type="slidenum">
              <a:rPr lang="en-US" smtClean="0"/>
              <a:pPr/>
              <a:t>‹#›</a:t>
            </a:fld>
            <a:endParaRPr lang="en-US"/>
          </a:p>
        </p:txBody>
      </p:sp>
    </p:spTree>
    <p:extLst>
      <p:ext uri="{BB962C8B-B14F-4D97-AF65-F5344CB8AC3E}">
        <p14:creationId xmlns:p14="http://schemas.microsoft.com/office/powerpoint/2010/main" val="412531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1</a:t>
            </a:fld>
            <a:endParaRPr lang="en-US"/>
          </a:p>
        </p:txBody>
      </p:sp>
    </p:spTree>
    <p:extLst>
      <p:ext uri="{BB962C8B-B14F-4D97-AF65-F5344CB8AC3E}">
        <p14:creationId xmlns:p14="http://schemas.microsoft.com/office/powerpoint/2010/main" val="279817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24</a:t>
            </a:fld>
            <a:endParaRPr lang="en-US"/>
          </a:p>
        </p:txBody>
      </p:sp>
    </p:spTree>
    <p:extLst>
      <p:ext uri="{BB962C8B-B14F-4D97-AF65-F5344CB8AC3E}">
        <p14:creationId xmlns:p14="http://schemas.microsoft.com/office/powerpoint/2010/main" val="197140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Hence, the least commonly specified electrical safety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 insulation resistance value indicates good insulation.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25</a:t>
            </a:fld>
            <a:endParaRPr lang="en-US"/>
          </a:p>
        </p:txBody>
      </p:sp>
    </p:spTree>
    <p:extLst>
      <p:ext uri="{BB962C8B-B14F-4D97-AF65-F5344CB8AC3E}">
        <p14:creationId xmlns:p14="http://schemas.microsoft.com/office/powerpoint/2010/main" val="240530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26</a:t>
            </a:fld>
            <a:endParaRPr lang="en-US"/>
          </a:p>
        </p:txBody>
      </p:sp>
    </p:spTree>
    <p:extLst>
      <p:ext uri="{BB962C8B-B14F-4D97-AF65-F5344CB8AC3E}">
        <p14:creationId xmlns:p14="http://schemas.microsoft.com/office/powerpoint/2010/main" val="3286151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28</a:t>
            </a:fld>
            <a:endParaRPr lang="en-US"/>
          </a:p>
        </p:txBody>
      </p:sp>
    </p:spTree>
    <p:extLst>
      <p:ext uri="{BB962C8B-B14F-4D97-AF65-F5344CB8AC3E}">
        <p14:creationId xmlns:p14="http://schemas.microsoft.com/office/powerpoint/2010/main" val="421424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29</a:t>
            </a:fld>
            <a:endParaRPr lang="en-US"/>
          </a:p>
        </p:txBody>
      </p:sp>
    </p:spTree>
    <p:extLst>
      <p:ext uri="{BB962C8B-B14F-4D97-AF65-F5344CB8AC3E}">
        <p14:creationId xmlns:p14="http://schemas.microsoft.com/office/powerpoint/2010/main" val="350002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33</a:t>
            </a:fld>
            <a:endParaRPr lang="en-US"/>
          </a:p>
        </p:txBody>
      </p:sp>
    </p:spTree>
    <p:extLst>
      <p:ext uri="{BB962C8B-B14F-4D97-AF65-F5344CB8AC3E}">
        <p14:creationId xmlns:p14="http://schemas.microsoft.com/office/powerpoint/2010/main" val="1116427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35</a:t>
            </a:fld>
            <a:endParaRPr lang="en-US"/>
          </a:p>
        </p:txBody>
      </p:sp>
    </p:spTree>
    <p:extLst>
      <p:ext uri="{BB962C8B-B14F-4D97-AF65-F5344CB8AC3E}">
        <p14:creationId xmlns:p14="http://schemas.microsoft.com/office/powerpoint/2010/main" val="177626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3</a:t>
            </a:fld>
            <a:endParaRPr lang="en-US"/>
          </a:p>
        </p:txBody>
      </p:sp>
    </p:spTree>
    <p:extLst>
      <p:ext uri="{BB962C8B-B14F-4D97-AF65-F5344CB8AC3E}">
        <p14:creationId xmlns:p14="http://schemas.microsoft.com/office/powerpoint/2010/main" val="316511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DE533014-F95B-48A5-8A92-AD8B597ECFFE}" type="slidenum">
              <a:rPr lang="en-US"/>
              <a:pPr/>
              <a:t>6</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lvl="0" rtl="0"/>
            <a:r>
              <a:rPr lang="en-US" sz="1200" dirty="0"/>
              <a:t>Conducted at the engineering level.</a:t>
            </a:r>
          </a:p>
          <a:p>
            <a:pPr lvl="0" rtl="0"/>
            <a:r>
              <a:rPr lang="en-US" sz="1200" dirty="0"/>
              <a:t>Conducted on samples of a product.</a:t>
            </a:r>
          </a:p>
          <a:p>
            <a:pPr lvl="0" rtl="0"/>
            <a:r>
              <a:rPr lang="en-US" sz="1200" dirty="0"/>
              <a:t>Conducted by manufacturer and the safety agency.</a:t>
            </a:r>
          </a:p>
          <a:p>
            <a:pPr lvl="0" rtl="0"/>
            <a:r>
              <a:rPr lang="en-US" sz="1200" dirty="0"/>
              <a:t>Objective is to determine if a product, as designed and manufactured, meets the requirements of the standard.</a:t>
            </a:r>
          </a:p>
          <a:p>
            <a:pPr lvl="0" rtl="0"/>
            <a:r>
              <a:rPr lang="en-US" sz="1200" dirty="0"/>
              <a:t>Safety Standards are designed to ensure product safety.</a:t>
            </a:r>
          </a:p>
          <a:p>
            <a:pPr lvl="0" rtl="0"/>
            <a:r>
              <a:rPr lang="en-US" sz="1200" dirty="0"/>
              <a:t>Type tests verify the design integrity of a product.</a:t>
            </a:r>
          </a:p>
          <a:p>
            <a:pPr lvl="0" rtl="0"/>
            <a:r>
              <a:rPr lang="en-US" sz="1200" dirty="0"/>
              <a:t>Type tests are more rigorous than production line tests.</a:t>
            </a:r>
          </a:p>
          <a:p>
            <a:pPr eaLnBrk="1" hangingPunct="1"/>
            <a:endParaRPr lang="en-US" dirty="0"/>
          </a:p>
        </p:txBody>
      </p:sp>
    </p:spTree>
    <p:extLst>
      <p:ext uri="{BB962C8B-B14F-4D97-AF65-F5344CB8AC3E}">
        <p14:creationId xmlns:p14="http://schemas.microsoft.com/office/powerpoint/2010/main" val="87835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kumimoji="1" lang="en-US" sz="1200" dirty="0"/>
              <a:t>Performed on </a:t>
            </a:r>
            <a:r>
              <a:rPr kumimoji="1" lang="en-US" sz="1200" b="1" dirty="0"/>
              <a:t>each</a:t>
            </a:r>
            <a:r>
              <a:rPr kumimoji="1" lang="en-US" sz="1200" dirty="0"/>
              <a:t> product at the end of production line.</a:t>
            </a:r>
            <a:endParaRPr lang="en-US" sz="1200" dirty="0"/>
          </a:p>
          <a:p>
            <a:pPr lvl="0" rtl="0"/>
            <a:r>
              <a:rPr kumimoji="1" lang="en-US" sz="1200" dirty="0"/>
              <a:t>Performed by the manufacturer on fully assembled products.</a:t>
            </a:r>
            <a:endParaRPr lang="en-US" sz="1200" dirty="0"/>
          </a:p>
          <a:p>
            <a:pPr lvl="0" rtl="0"/>
            <a:r>
              <a:rPr kumimoji="1" lang="en-US" sz="1200" dirty="0"/>
              <a:t>Designed to ensure safety of the end user of the product.</a:t>
            </a:r>
            <a:endParaRPr lang="en-US" sz="1200" dirty="0"/>
          </a:p>
          <a:p>
            <a:pPr lvl="0" rtl="0"/>
            <a:r>
              <a:rPr kumimoji="1" lang="en-US" sz="1200" dirty="0"/>
              <a:t>Dielectric Withstand, Ground Continuity/Ground Bond tests are commonly specified as 100% routine tests. </a:t>
            </a:r>
            <a:endParaRPr lang="en-US" sz="1200" dirty="0"/>
          </a:p>
          <a:p>
            <a:pPr lvl="0" rtl="0"/>
            <a:r>
              <a:rPr kumimoji="1" lang="en-US" sz="1200" dirty="0"/>
              <a:t>Depending on the type of product, additional tests may be specified as routine tests by the manufacturer and the safety agency to guarantee acceptable level of compliance with safety standards.</a:t>
            </a:r>
            <a:endParaRPr lang="en-US" sz="1200" dirty="0"/>
          </a:p>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7</a:t>
            </a:fld>
            <a:endParaRPr lang="en-US"/>
          </a:p>
        </p:txBody>
      </p:sp>
    </p:spTree>
    <p:extLst>
      <p:ext uri="{BB962C8B-B14F-4D97-AF65-F5344CB8AC3E}">
        <p14:creationId xmlns:p14="http://schemas.microsoft.com/office/powerpoint/2010/main" val="205337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635AD7-CE4D-4A5C-AB31-3A04EEF200C3}" type="slidenum">
              <a:rPr lang="en-US"/>
              <a:pPr/>
              <a:t>10</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lvl="0" rtl="0"/>
            <a:r>
              <a:rPr kumimoji="1" lang="en-US" sz="1200" dirty="0"/>
              <a:t>Verifies a connection between exposed conductive parts and the ground of the power cord on the product under test.</a:t>
            </a:r>
            <a:endParaRPr lang="en-US" sz="1200" dirty="0"/>
          </a:p>
          <a:p>
            <a:pPr lvl="0" rtl="0"/>
            <a:r>
              <a:rPr kumimoji="1" lang="en-US" sz="1200" dirty="0"/>
              <a:t>Routine production line test conducted on Class I products.</a:t>
            </a:r>
            <a:endParaRPr lang="en-US" sz="1200" dirty="0"/>
          </a:p>
          <a:p>
            <a:pPr lvl="0" rtl="0"/>
            <a:r>
              <a:rPr kumimoji="1" lang="en-US" sz="1200" dirty="0"/>
              <a:t>A low current DC signal is applied from the chassis of the product to the ground pin.</a:t>
            </a:r>
            <a:endParaRPr lang="en-US" sz="1200" dirty="0"/>
          </a:p>
          <a:p>
            <a:pPr lvl="0" rtl="0"/>
            <a:r>
              <a:rPr kumimoji="1" lang="en-US" sz="1200" dirty="0"/>
              <a:t>Typically performed at a current under 1A to check that the ground connection is continuous. </a:t>
            </a:r>
            <a:endParaRPr lang="en-US" sz="1200" dirty="0"/>
          </a:p>
          <a:p>
            <a:pPr eaLnBrk="1" hangingPunct="1"/>
            <a:endParaRPr lang="en-US" dirty="0"/>
          </a:p>
        </p:txBody>
      </p:sp>
    </p:spTree>
    <p:extLst>
      <p:ext uri="{BB962C8B-B14F-4D97-AF65-F5344CB8AC3E}">
        <p14:creationId xmlns:p14="http://schemas.microsoft.com/office/powerpoint/2010/main" val="71357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9BAE88CE-3525-4236-A042-C0A37E519046}" type="slidenum">
              <a:rPr lang="en-US"/>
              <a:pPr/>
              <a:t>11</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dirty="0"/>
              <a:t>If</a:t>
            </a:r>
            <a:r>
              <a:rPr lang="en-US" baseline="0" dirty="0"/>
              <a:t> a Ground Bond test is performed, Ground Continuity test is not necessary.</a:t>
            </a:r>
            <a:endParaRPr lang="en-US" dirty="0"/>
          </a:p>
        </p:txBody>
      </p:sp>
    </p:spTree>
    <p:extLst>
      <p:ext uri="{BB962C8B-B14F-4D97-AF65-F5344CB8AC3E}">
        <p14:creationId xmlns:p14="http://schemas.microsoft.com/office/powerpoint/2010/main" val="152743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15</a:t>
            </a:fld>
            <a:endParaRPr lang="en-US"/>
          </a:p>
        </p:txBody>
      </p:sp>
    </p:spTree>
    <p:extLst>
      <p:ext uri="{BB962C8B-B14F-4D97-AF65-F5344CB8AC3E}">
        <p14:creationId xmlns:p14="http://schemas.microsoft.com/office/powerpoint/2010/main" val="44915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Test current could be AC or DC based on the product and the safety standard.</a:t>
            </a:r>
          </a:p>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16</a:t>
            </a:fld>
            <a:endParaRPr lang="en-US"/>
          </a:p>
        </p:txBody>
      </p:sp>
    </p:spTree>
    <p:extLst>
      <p:ext uri="{BB962C8B-B14F-4D97-AF65-F5344CB8AC3E}">
        <p14:creationId xmlns:p14="http://schemas.microsoft.com/office/powerpoint/2010/main" val="127326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17</a:t>
            </a:fld>
            <a:endParaRPr lang="en-US"/>
          </a:p>
        </p:txBody>
      </p:sp>
    </p:spTree>
    <p:extLst>
      <p:ext uri="{BB962C8B-B14F-4D97-AF65-F5344CB8AC3E}">
        <p14:creationId xmlns:p14="http://schemas.microsoft.com/office/powerpoint/2010/main" val="54641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ltiple Points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78277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5815"/>
          </a:xfrm>
        </p:spPr>
        <p:txBody>
          <a:bodyPr anchor="b"/>
          <a:lstStyle>
            <a:lvl1pPr>
              <a:defRPr sz="2400"/>
            </a:lvl1pPr>
          </a:lstStyle>
          <a:p>
            <a:r>
              <a:rPr lang="en-US"/>
              <a:t>Click to edit Master title style</a:t>
            </a:r>
            <a:endParaRPr lang="en-US" dirty="0"/>
          </a:p>
        </p:txBody>
      </p:sp>
      <p:sp>
        <p:nvSpPr>
          <p:cNvPr id="3" name="Picture Placeholder 2"/>
          <p:cNvSpPr>
            <a:spLocks noGrp="1"/>
          </p:cNvSpPr>
          <p:nvPr>
            <p:ph type="pic" idx="1"/>
          </p:nvPr>
        </p:nvSpPr>
        <p:spPr>
          <a:xfrm>
            <a:off x="3887391" y="457200"/>
            <a:ext cx="4629150" cy="540385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486829"/>
            <a:ext cx="2949178" cy="438215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18326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686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90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venir LT Std 35 Light" pitchFamily="34" charset="0"/>
              </a:defRPr>
            </a:lvl1pPr>
          </a:lstStyle>
          <a:p>
            <a:fld id="{B012A9B2-FCE0-4CE1-BDCD-237865EE63FA}" type="datetime1">
              <a:rPr lang="en-US" smtClean="0"/>
              <a:t>3/14/2018</a:t>
            </a:fld>
            <a:endParaRPr lang="en-US"/>
          </a:p>
        </p:txBody>
      </p:sp>
      <p:sp>
        <p:nvSpPr>
          <p:cNvPr id="5" name="Footer Placeholder 4"/>
          <p:cNvSpPr>
            <a:spLocks noGrp="1"/>
          </p:cNvSpPr>
          <p:nvPr>
            <p:ph type="ftr" sz="quarter" idx="11"/>
          </p:nvPr>
        </p:nvSpPr>
        <p:spPr>
          <a:xfrm>
            <a:off x="3124200" y="5791200"/>
            <a:ext cx="2895600" cy="365125"/>
          </a:xfrm>
          <a:prstGeom prst="rect">
            <a:avLst/>
          </a:prstGeom>
        </p:spPr>
        <p:txBody>
          <a:bodyPr/>
          <a:lstStyle>
            <a:lvl1pPr>
              <a:defRPr>
                <a:latin typeface="Avenir LT Std 35 Light" pitchFamily="34" charset="0"/>
              </a:defRPr>
            </a:lvl1pPr>
          </a:lstStyle>
          <a:p>
            <a:r>
              <a:rPr lang="en-US" dirty="0"/>
              <a:t>Copyright 2014 Associated Research, Inc.</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venir LT Std 35 Light" pitchFamily="34" charset="0"/>
              </a:defRPr>
            </a:lvl1pPr>
          </a:lstStyle>
          <a:p>
            <a:fld id="{F754161D-F81C-4846-AE2A-DCB22AD20C49}" type="slidenum">
              <a:rPr lang="en-US" smtClean="0"/>
              <a:pPr/>
              <a:t>‹#›</a:t>
            </a:fld>
            <a:endParaRPr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atin typeface="Avenir LT Std 35 Light" pitchFamily="34" charset="0"/>
              </a:defRPr>
            </a:lvl1pPr>
          </a:lstStyle>
          <a:p>
            <a:pPr>
              <a:defRPr/>
            </a:pPr>
            <a:fld id="{C994C2E9-5B11-453A-BF15-97CE79206A1A}" type="datetime1">
              <a:rPr lang="en-US" smtClean="0"/>
              <a:t>3/14/2018</a:t>
            </a:fld>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atin typeface="Avenir LT Std 35 Light" pitchFamily="34" charset="0"/>
              </a:defRPr>
            </a:lvl1pPr>
          </a:lstStyle>
          <a:p>
            <a:pPr>
              <a:defRPr/>
            </a:pPr>
            <a:r>
              <a:rPr lang="en-US"/>
              <a:t>Copyright 2014 Associated Research, Inc.</a:t>
            </a: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atin typeface="Avenir LT Std 35 Light" pitchFamily="34" charset="0"/>
              </a:defRPr>
            </a:lvl1pPr>
          </a:lstStyle>
          <a:p>
            <a:pPr>
              <a:defRPr/>
            </a:pPr>
            <a:fld id="{8B656C94-E6F2-4E6F-8B48-E9F9B8F65FBC}" type="slidenum">
              <a:rPr lang="en-US" smtClean="0"/>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venir LT Std 35 Light" pitchFamily="34" charset="0"/>
              </a:defRPr>
            </a:lvl1pPr>
          </a:lstStyle>
          <a:p>
            <a:fld id="{913729A8-F775-477F-BBA3-753BBA1F0E39}" type="datetime1">
              <a:rPr lang="en-US" smtClean="0"/>
              <a:t>3/14/2018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venir LT Std 35 Light" pitchFamily="34" charset="0"/>
              </a:defRPr>
            </a:lvl1pPr>
          </a:lstStyle>
          <a:p>
            <a:r>
              <a:rPr lang="en-US"/>
              <a:t>Copyright 2014 Associated Research, Inc.</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venir LT Std 35 Light" pitchFamily="34" charset="0"/>
              </a:defRPr>
            </a:lvl1pPr>
          </a:lstStyle>
          <a:p>
            <a:fld id="{F754161D-F81C-4846-AE2A-DCB22AD20C4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356350"/>
            <a:ext cx="2133600" cy="365125"/>
          </a:xfrm>
          <a:prstGeom prst="rect">
            <a:avLst/>
          </a:prstGeom>
          <a:ln/>
        </p:spPr>
        <p:txBody>
          <a:bodyPr/>
          <a:lstStyle>
            <a:lvl1pPr>
              <a:defRPr>
                <a:latin typeface="Avenir LT Std 35 Light" pitchFamily="34" charset="0"/>
              </a:defRPr>
            </a:lvl1pPr>
          </a:lstStyle>
          <a:p>
            <a:fld id="{B012A9B2-FCE0-4CE1-BDCD-237865EE63FA}" type="datetime1">
              <a:rPr lang="en-US" smtClean="0"/>
              <a:t>3/14/2018</a:t>
            </a:fld>
            <a:endParaRPr lang="en-US"/>
          </a:p>
        </p:txBody>
      </p:sp>
      <p:sp>
        <p:nvSpPr>
          <p:cNvPr id="7" name="Rectangle 5"/>
          <p:cNvSpPr>
            <a:spLocks noGrp="1" noChangeArrowheads="1"/>
          </p:cNvSpPr>
          <p:nvPr>
            <p:ph type="ftr" sz="quarter" idx="11"/>
          </p:nvPr>
        </p:nvSpPr>
        <p:spPr>
          <a:xfrm>
            <a:off x="3124200" y="6356350"/>
            <a:ext cx="2895600" cy="365125"/>
          </a:xfrm>
          <a:prstGeom prst="rect">
            <a:avLst/>
          </a:prstGeom>
          <a:ln/>
        </p:spPr>
        <p:txBody>
          <a:bodyPr/>
          <a:lstStyle>
            <a:lvl1pPr>
              <a:defRPr>
                <a:latin typeface="Avenir LT Std 35 Light" pitchFamily="34" charset="0"/>
              </a:defRPr>
            </a:lvl1pPr>
          </a:lstStyle>
          <a:p>
            <a:r>
              <a:rPr lang="en-US"/>
              <a:t>Copyright 2014 Associated Research, Inc.</a:t>
            </a:r>
          </a:p>
        </p:txBody>
      </p:sp>
      <p:sp>
        <p:nvSpPr>
          <p:cNvPr id="8" name="Rectangle 6"/>
          <p:cNvSpPr>
            <a:spLocks noGrp="1" noChangeArrowheads="1"/>
          </p:cNvSpPr>
          <p:nvPr>
            <p:ph type="sldNum" sz="quarter" idx="12"/>
          </p:nvPr>
        </p:nvSpPr>
        <p:spPr>
          <a:xfrm>
            <a:off x="6553200" y="6356350"/>
            <a:ext cx="2133600" cy="365125"/>
          </a:xfrm>
          <a:prstGeom prst="rect">
            <a:avLst/>
          </a:prstGeom>
          <a:ln/>
        </p:spPr>
        <p:txBody>
          <a:bodyPr/>
          <a:lstStyle>
            <a:lvl1pPr>
              <a:defRPr>
                <a:latin typeface="Avenir LT Std 35 Light" pitchFamily="34" charset="0"/>
              </a:defRPr>
            </a:lvl1pPr>
          </a:lstStyle>
          <a:p>
            <a:fld id="{F754161D-F81C-4846-AE2A-DCB22AD20C49}" type="slidenum">
              <a:rPr lang="en-US" smtClean="0"/>
              <a:pPr/>
              <a:t>‹#›</a:t>
            </a:fld>
            <a:endParaRPr lang="en-US"/>
          </a:p>
        </p:txBody>
      </p:sp>
    </p:spTree>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52467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rrow Points">
    <p:spTree>
      <p:nvGrpSpPr>
        <p:cNvPr id="1" name=""/>
        <p:cNvGrpSpPr/>
        <p:nvPr/>
      </p:nvGrpSpPr>
      <p:grpSpPr>
        <a:xfrm>
          <a:off x="0" y="0"/>
          <a:ext cx="0" cy="0"/>
          <a:chOff x="0" y="0"/>
          <a:chExt cx="0" cy="0"/>
        </a:xfrm>
      </p:grpSpPr>
      <p:sp>
        <p:nvSpPr>
          <p:cNvPr id="3" name="Rectangle 2"/>
          <p:cNvSpPr/>
          <p:nvPr/>
        </p:nvSpPr>
        <p:spPr>
          <a:xfrm>
            <a:off x="2193925" y="1871663"/>
            <a:ext cx="6323013" cy="1050925"/>
          </a:xfrm>
          <a:prstGeom prst="rect">
            <a:avLst/>
          </a:prstGeom>
          <a:solidFill>
            <a:srgbClr val="88D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endParaRPr lang="en-US" altLang="en-US" dirty="0">
              <a:solidFill>
                <a:srgbClr val="FFFFFF"/>
              </a:solidFill>
              <a:latin typeface="Avenir LT Std 35 Light" pitchFamily="34" charset="0"/>
            </a:endParaRPr>
          </a:p>
        </p:txBody>
      </p:sp>
      <p:sp>
        <p:nvSpPr>
          <p:cNvPr id="4" name="Pentagon 3"/>
          <p:cNvSpPr/>
          <p:nvPr/>
        </p:nvSpPr>
        <p:spPr>
          <a:xfrm>
            <a:off x="630238" y="1852613"/>
            <a:ext cx="2192337" cy="1069975"/>
          </a:xfrm>
          <a:prstGeom prst="homePlate">
            <a:avLst/>
          </a:prstGeom>
          <a:solidFill>
            <a:srgbClr val="1C2A58"/>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venir Heavy" charset="0"/>
                <a:ea typeface="Avenir Heavy" charset="0"/>
                <a:cs typeface="Avenir Heavy" charset="0"/>
              </a:rPr>
              <a:t>Point 1</a:t>
            </a:r>
          </a:p>
        </p:txBody>
      </p:sp>
      <p:sp>
        <p:nvSpPr>
          <p:cNvPr id="5" name="TextBox 4"/>
          <p:cNvSpPr txBox="1">
            <a:spLocks noChangeArrowheads="1"/>
          </p:cNvSpPr>
          <p:nvPr/>
        </p:nvSpPr>
        <p:spPr bwMode="auto">
          <a:xfrm>
            <a:off x="2981325" y="1978025"/>
            <a:ext cx="5391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p:txBody>
      </p:sp>
      <p:sp>
        <p:nvSpPr>
          <p:cNvPr id="6" name="Rectangle 5"/>
          <p:cNvSpPr/>
          <p:nvPr/>
        </p:nvSpPr>
        <p:spPr>
          <a:xfrm>
            <a:off x="2193925" y="3227388"/>
            <a:ext cx="6323013" cy="1050925"/>
          </a:xfrm>
          <a:prstGeom prst="rect">
            <a:avLst/>
          </a:prstGeom>
          <a:solidFill>
            <a:srgbClr val="88D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endParaRPr lang="en-US" altLang="en-US" dirty="0">
              <a:solidFill>
                <a:srgbClr val="FFFFFF"/>
              </a:solidFill>
              <a:latin typeface="Avenir LT Std 35 Light" pitchFamily="34" charset="0"/>
            </a:endParaRPr>
          </a:p>
        </p:txBody>
      </p:sp>
      <p:sp>
        <p:nvSpPr>
          <p:cNvPr id="7" name="Pentagon 6"/>
          <p:cNvSpPr/>
          <p:nvPr/>
        </p:nvSpPr>
        <p:spPr>
          <a:xfrm>
            <a:off x="630238" y="3225800"/>
            <a:ext cx="2192337" cy="1069975"/>
          </a:xfrm>
          <a:prstGeom prst="homePlate">
            <a:avLst/>
          </a:prstGeom>
          <a:solidFill>
            <a:srgbClr val="1C2A58"/>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venir Heavy" charset="0"/>
                <a:ea typeface="Avenir Heavy" charset="0"/>
                <a:cs typeface="Avenir Heavy" charset="0"/>
              </a:rPr>
              <a:t>Point 1</a:t>
            </a:r>
          </a:p>
        </p:txBody>
      </p:sp>
      <p:sp>
        <p:nvSpPr>
          <p:cNvPr id="8" name="TextBox 9"/>
          <p:cNvSpPr txBox="1">
            <a:spLocks noChangeArrowheads="1"/>
          </p:cNvSpPr>
          <p:nvPr/>
        </p:nvSpPr>
        <p:spPr bwMode="auto">
          <a:xfrm>
            <a:off x="2981325" y="3351213"/>
            <a:ext cx="5391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p:txBody>
      </p:sp>
      <p:sp>
        <p:nvSpPr>
          <p:cNvPr id="9" name="Rectangle 8"/>
          <p:cNvSpPr/>
          <p:nvPr/>
        </p:nvSpPr>
        <p:spPr>
          <a:xfrm>
            <a:off x="2193925" y="4602163"/>
            <a:ext cx="6323013" cy="1050925"/>
          </a:xfrm>
          <a:prstGeom prst="rect">
            <a:avLst/>
          </a:prstGeom>
          <a:solidFill>
            <a:srgbClr val="88D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endParaRPr lang="en-US" altLang="en-US" dirty="0">
              <a:solidFill>
                <a:srgbClr val="FFFFFF"/>
              </a:solidFill>
              <a:latin typeface="Avenir LT Std 35 Light" pitchFamily="34" charset="0"/>
            </a:endParaRPr>
          </a:p>
        </p:txBody>
      </p:sp>
      <p:sp>
        <p:nvSpPr>
          <p:cNvPr id="10" name="Pentagon 9"/>
          <p:cNvSpPr/>
          <p:nvPr/>
        </p:nvSpPr>
        <p:spPr>
          <a:xfrm>
            <a:off x="630238" y="4583113"/>
            <a:ext cx="2192337" cy="1069975"/>
          </a:xfrm>
          <a:prstGeom prst="homePlate">
            <a:avLst/>
          </a:prstGeom>
          <a:solidFill>
            <a:srgbClr val="1C2A58"/>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venir Heavy" charset="0"/>
                <a:ea typeface="Avenir Heavy" charset="0"/>
                <a:cs typeface="Avenir Heavy" charset="0"/>
              </a:rPr>
              <a:t>Point 1</a:t>
            </a:r>
          </a:p>
        </p:txBody>
      </p:sp>
      <p:sp>
        <p:nvSpPr>
          <p:cNvPr id="11" name="TextBox 10"/>
          <p:cNvSpPr txBox="1">
            <a:spLocks noChangeArrowheads="1"/>
          </p:cNvSpPr>
          <p:nvPr/>
        </p:nvSpPr>
        <p:spPr bwMode="auto">
          <a:xfrm>
            <a:off x="2981325" y="4708525"/>
            <a:ext cx="5391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a:p>
            <a:pPr marL="285750" indent="-285750">
              <a:buFont typeface="Arial" charset="0"/>
              <a:buChar char="•"/>
              <a:defRPr/>
            </a:pPr>
            <a:r>
              <a:rPr lang="en-US" altLang="en-US" sz="1600" dirty="0">
                <a:solidFill>
                  <a:schemeClr val="bg1"/>
                </a:solidFill>
                <a:latin typeface="Avenir LT Std 35 Light" pitchFamily="34" charset="0"/>
                <a:ea typeface="Avenir Light" charset="0"/>
                <a:cs typeface="Avenir Light" charset="0"/>
              </a:rPr>
              <a:t>Copy goes here</a:t>
            </a:r>
          </a:p>
        </p:txBody>
      </p:sp>
      <p:sp>
        <p:nvSpPr>
          <p:cNvPr id="12" name="Title 1"/>
          <p:cNvSpPr>
            <a:spLocks noGrp="1"/>
          </p:cNvSpPr>
          <p:nvPr>
            <p:ph type="title"/>
          </p:nvPr>
        </p:nvSpPr>
        <p:spPr>
          <a:xfrm>
            <a:off x="629841" y="365126"/>
            <a:ext cx="7886700" cy="1002757"/>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0828317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BC7D1212-0694-CF43-A429-207F600EE1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35939"/>
            <a:ext cx="1246909" cy="381000"/>
          </a:xfrm>
          <a:prstGeom prst="rect">
            <a:avLst/>
          </a:prstGeom>
          <a:effectLst>
            <a:glow>
              <a:schemeClr val="accent1">
                <a:alpha val="40000"/>
              </a:schemeClr>
            </a:glow>
          </a:effectLst>
        </p:spPr>
      </p:pic>
    </p:spTree>
    <p:extLst>
      <p:ext uri="{BB962C8B-B14F-4D97-AF65-F5344CB8AC3E}">
        <p14:creationId xmlns:p14="http://schemas.microsoft.com/office/powerpoint/2010/main" val="420508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50381"/>
            <a:ext cx="7886700" cy="778496"/>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604547"/>
            <a:ext cx="7886700" cy="208639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71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9940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09854"/>
            <a:ext cx="3886200" cy="4467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709854"/>
            <a:ext cx="3886200" cy="4467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78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251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02757"/>
          </a:xfrm>
        </p:spPr>
        <p:txBody>
          <a:bodyPr/>
          <a:lstStyle/>
          <a:p>
            <a:r>
              <a:rPr lang="en-US"/>
              <a:t>Click to edit Master title style</a:t>
            </a:r>
          </a:p>
        </p:txBody>
      </p:sp>
      <p:sp>
        <p:nvSpPr>
          <p:cNvPr id="3" name="Text Placeholder 2"/>
          <p:cNvSpPr>
            <a:spLocks noGrp="1"/>
          </p:cNvSpPr>
          <p:nvPr>
            <p:ph type="body" idx="1"/>
          </p:nvPr>
        </p:nvSpPr>
        <p:spPr>
          <a:xfrm>
            <a:off x="629842" y="1548394"/>
            <a:ext cx="3868340" cy="430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159040"/>
            <a:ext cx="3868340" cy="4030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48394"/>
            <a:ext cx="3887391" cy="430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159040"/>
            <a:ext cx="3887391" cy="4030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776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710427" y="1197749"/>
            <a:ext cx="7886700" cy="3426290"/>
          </a:xfrm>
        </p:spPr>
        <p:txBody>
          <a:bodyPr/>
          <a:lstStyle>
            <a:lvl1pPr>
              <a:defRPr sz="5400"/>
            </a:lvl1pPr>
          </a:lstStyle>
          <a:p>
            <a:r>
              <a:rPr lang="en-US"/>
              <a:t>Click to edit Master title style</a:t>
            </a:r>
            <a:endParaRPr lang="en-US" dirty="0"/>
          </a:p>
        </p:txBody>
      </p:sp>
    </p:spTree>
    <p:extLst>
      <p:ext uri="{BB962C8B-B14F-4D97-AF65-F5344CB8AC3E}">
        <p14:creationId xmlns:p14="http://schemas.microsoft.com/office/powerpoint/2010/main" val="28924216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Rectangle 4"/>
          <p:cNvSpPr/>
          <p:nvPr/>
        </p:nvSpPr>
        <p:spPr>
          <a:xfrm>
            <a:off x="630238" y="457200"/>
            <a:ext cx="7886700" cy="798513"/>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88D6F4"/>
                </a:solidFill>
                <a:latin typeface="Avenir Heavy" charset="0"/>
                <a:ea typeface="Avenir Heavy" charset="0"/>
                <a:cs typeface="Avenir Heavy" charset="0"/>
              </a:rPr>
              <a:t>Click to edit Master title style</a:t>
            </a:r>
          </a:p>
        </p:txBody>
      </p:sp>
      <p:sp>
        <p:nvSpPr>
          <p:cNvPr id="3" name="Content Placeholder 2"/>
          <p:cNvSpPr>
            <a:spLocks noGrp="1"/>
          </p:cNvSpPr>
          <p:nvPr>
            <p:ph idx="1"/>
          </p:nvPr>
        </p:nvSpPr>
        <p:spPr>
          <a:xfrm>
            <a:off x="3887391" y="1390185"/>
            <a:ext cx="4629150" cy="447086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390185"/>
            <a:ext cx="2949178" cy="44788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16789874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5" name="Picture 4">
            <a:extLst>
              <a:ext uri="{FF2B5EF4-FFF2-40B4-BE49-F238E27FC236}">
                <a16:creationId xmlns:a16="http://schemas.microsoft.com/office/drawing/2014/main" id="{595AB215-9BD0-C342-8727-7C6FBB7C118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28600" y="6335939"/>
            <a:ext cx="1246909" cy="381000"/>
          </a:xfrm>
          <a:prstGeom prst="rect">
            <a:avLst/>
          </a:prstGeom>
          <a:effectLst>
            <a:glow>
              <a:schemeClr val="accent1">
                <a:alpha val="40000"/>
              </a:schemeClr>
            </a:glow>
          </a:effec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dt="0"/>
  <p:txStyles>
    <p:titleStyle>
      <a:lvl1pPr algn="ctr" defTabSz="685800" rtl="0" eaLnBrk="1" fontAlgn="base" hangingPunct="1">
        <a:lnSpc>
          <a:spcPct val="90000"/>
        </a:lnSpc>
        <a:spcBef>
          <a:spcPct val="0"/>
        </a:spcBef>
        <a:spcAft>
          <a:spcPct val="0"/>
        </a:spcAft>
        <a:defRPr sz="4000" b="1" kern="1200">
          <a:solidFill>
            <a:srgbClr val="88D6F4"/>
          </a:solidFill>
          <a:latin typeface="Avenir Heavy" charset="0"/>
          <a:ea typeface="Avenir Heavy" charset="0"/>
          <a:cs typeface="Avenir Heavy" charset="0"/>
        </a:defRPr>
      </a:lvl1pPr>
      <a:lvl2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2pPr>
      <a:lvl3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3pPr>
      <a:lvl4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4pPr>
      <a:lvl5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1" fontAlgn="base" hangingPunct="1">
        <a:lnSpc>
          <a:spcPct val="90000"/>
        </a:lnSpc>
        <a:spcBef>
          <a:spcPts val="750"/>
        </a:spcBef>
        <a:spcAft>
          <a:spcPct val="0"/>
        </a:spcAft>
        <a:buFont typeface="Arial" pitchFamily="34" charset="0"/>
        <a:buChar char="•"/>
        <a:defRPr sz="2100" kern="1200">
          <a:solidFill>
            <a:schemeClr val="tx1"/>
          </a:solidFill>
          <a:latin typeface="Avenir LT Std 35 Light" pitchFamily="34" charset="0"/>
          <a:ea typeface="Avenir LT Std 35 Light" pitchFamily="34" charset="0"/>
          <a:cs typeface="Avenir LT Std 35 Light" pitchFamily="34" charset="0"/>
        </a:defRPr>
      </a:lvl1pPr>
      <a:lvl2pPr marL="514350" indent="-171450" algn="l" defTabSz="685800" rtl="0" eaLnBrk="1" fontAlgn="base" hangingPunct="1">
        <a:lnSpc>
          <a:spcPct val="90000"/>
        </a:lnSpc>
        <a:spcBef>
          <a:spcPts val="375"/>
        </a:spcBef>
        <a:spcAft>
          <a:spcPct val="0"/>
        </a:spcAft>
        <a:buFont typeface="Arial" pitchFamily="34" charset="0"/>
        <a:buChar char="•"/>
        <a:defRPr kern="1200">
          <a:solidFill>
            <a:schemeClr val="tx1"/>
          </a:solidFill>
          <a:latin typeface="Avenir LT Std 35 Light" pitchFamily="34" charset="0"/>
          <a:ea typeface="Avenir LT Std 35 Light" pitchFamily="34" charset="0"/>
          <a:cs typeface="Avenir LT Std 35 Light" pitchFamily="34" charset="0"/>
        </a:defRPr>
      </a:lvl2pPr>
      <a:lvl3pPr marL="857250" indent="-171450" algn="l" defTabSz="685800" rtl="0" eaLnBrk="1" fontAlgn="base" hangingPunct="1">
        <a:lnSpc>
          <a:spcPct val="90000"/>
        </a:lnSpc>
        <a:spcBef>
          <a:spcPts val="375"/>
        </a:spcBef>
        <a:spcAft>
          <a:spcPct val="0"/>
        </a:spcAft>
        <a:buFont typeface="Arial" pitchFamily="34" charset="0"/>
        <a:buChar char="•"/>
        <a:defRPr sz="1500" kern="1200">
          <a:solidFill>
            <a:schemeClr val="tx1"/>
          </a:solidFill>
          <a:latin typeface="Avenir LT Std 35 Light" pitchFamily="34" charset="0"/>
          <a:ea typeface="Avenir LT Std 35 Light" pitchFamily="34" charset="0"/>
          <a:cs typeface="Avenir LT Std 35 Light" pitchFamily="34" charset="0"/>
        </a:defRPr>
      </a:lvl3pPr>
      <a:lvl4pPr marL="1200150" indent="-171450" algn="l" defTabSz="685800" rtl="0" eaLnBrk="1" fontAlgn="base" hangingPunct="1">
        <a:lnSpc>
          <a:spcPct val="90000"/>
        </a:lnSpc>
        <a:spcBef>
          <a:spcPts val="375"/>
        </a:spcBef>
        <a:spcAft>
          <a:spcPct val="0"/>
        </a:spcAft>
        <a:buFont typeface="Arial" pitchFamily="34" charset="0"/>
        <a:buChar char="•"/>
        <a:defRPr sz="1300" kern="1200">
          <a:solidFill>
            <a:schemeClr val="tx1"/>
          </a:solidFill>
          <a:latin typeface="Avenir LT Std 35 Light" pitchFamily="34" charset="0"/>
          <a:ea typeface="Avenir LT Std 35 Light" pitchFamily="34" charset="0"/>
          <a:cs typeface="Avenir LT Std 35 Light" pitchFamily="34" charset="0"/>
        </a:defRPr>
      </a:lvl4pPr>
      <a:lvl5pPr marL="1543050" indent="-171450" algn="l" defTabSz="685800" rtl="0" eaLnBrk="1" fontAlgn="base" hangingPunct="1">
        <a:lnSpc>
          <a:spcPct val="90000"/>
        </a:lnSpc>
        <a:spcBef>
          <a:spcPts val="375"/>
        </a:spcBef>
        <a:spcAft>
          <a:spcPct val="0"/>
        </a:spcAft>
        <a:buFont typeface="Arial" pitchFamily="34" charset="0"/>
        <a:buChar char="•"/>
        <a:defRPr sz="1300" kern="1200">
          <a:solidFill>
            <a:schemeClr val="tx1"/>
          </a:solidFill>
          <a:latin typeface="Avenir LT Std 35 Light" pitchFamily="34" charset="0"/>
          <a:ea typeface="Avenir LT Std 35 Light" pitchFamily="34" charset="0"/>
          <a:cs typeface="Avenir LT Std 35 Light"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g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gi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8.xml"/><Relationship Id="rId7" Type="http://schemas.openxmlformats.org/officeDocument/2006/relationships/image" Target="../media/image23.png"/><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9.xml"/><Relationship Id="rId7" Type="http://schemas.openxmlformats.org/officeDocument/2006/relationships/image" Target="../media/image25.png"/><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gif"/><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gif"/><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0.xml"/><Relationship Id="rId7" Type="http://schemas.openxmlformats.org/officeDocument/2006/relationships/image" Target="../media/image28.png"/><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Brittany.socha@ikonixusa.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hyperlink" Target="http://www.arisafety.com/support/educational-resources/" TargetMode="External"/><Relationship Id="rId2" Type="http://schemas.openxmlformats.org/officeDocument/2006/relationships/image" Target="../media/image44.jp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mailto:applications@arisafety.com" TargetMode="External"/><Relationship Id="rId2" Type="http://schemas.openxmlformats.org/officeDocument/2006/relationships/image" Target="../media/image47.png"/><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7B6A9-C8D1-2E4E-9262-9B58D5F3E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019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38909779"/>
              </p:ext>
            </p:extLst>
          </p:nvPr>
        </p:nvGraphicFramePr>
        <p:xfrm>
          <a:off x="762000" y="1394472"/>
          <a:ext cx="7620000" cy="447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152400" y="32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4000" b="1" kern="1200">
                <a:solidFill>
                  <a:srgbClr val="88D6F4"/>
                </a:solidFill>
                <a:latin typeface="Avenir Heavy" charset="0"/>
                <a:ea typeface="Avenir Heavy" charset="0"/>
                <a:cs typeface="Avenir Heavy" charset="0"/>
              </a:defRPr>
            </a:lvl1pPr>
            <a:lvl2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2pPr>
            <a:lvl3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3pPr>
            <a:lvl4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4pPr>
            <a:lvl5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charset="0"/>
              </a:defRPr>
            </a:lvl9pPr>
          </a:lstStyle>
          <a:p>
            <a:r>
              <a:rPr lang="en-US" dirty="0">
                <a:solidFill>
                  <a:schemeClr val="bg1"/>
                </a:solidFill>
              </a:rPr>
              <a:t>Ground Continuity Test</a:t>
            </a:r>
          </a:p>
        </p:txBody>
      </p:sp>
      <p:pic>
        <p:nvPicPr>
          <p:cNvPr id="6" name="Picture 5">
            <a:extLst>
              <a:ext uri="{FF2B5EF4-FFF2-40B4-BE49-F238E27FC236}">
                <a16:creationId xmlns:a16="http://schemas.microsoft.com/office/drawing/2014/main" id="{1F318739-FDD6-5B45-BF97-D945024C94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1927" y="228600"/>
            <a:ext cx="850073" cy="532607"/>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2071922864"/>
              </p:ext>
            </p:extLst>
          </p:nvPr>
        </p:nvGraphicFramePr>
        <p:xfrm>
          <a:off x="533400" y="1447800"/>
          <a:ext cx="8159238" cy="447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152400" y="43657"/>
            <a:ext cx="8229600" cy="1143000"/>
          </a:xfrm>
        </p:spPr>
        <p:txBody>
          <a:bodyPr/>
          <a:lstStyle/>
          <a:p>
            <a:pPr algn="l"/>
            <a:r>
              <a:rPr lang="en-US" dirty="0">
                <a:solidFill>
                  <a:schemeClr val="bg1"/>
                </a:solidFill>
              </a:rPr>
              <a:t>Ground Bond Test</a:t>
            </a:r>
          </a:p>
        </p:txBody>
      </p:sp>
      <p:pic>
        <p:nvPicPr>
          <p:cNvPr id="5" name="Picture 4">
            <a:extLst>
              <a:ext uri="{FF2B5EF4-FFF2-40B4-BE49-F238E27FC236}">
                <a16:creationId xmlns:a16="http://schemas.microsoft.com/office/drawing/2014/main" id="{A69C255D-DFA0-F54F-8031-B02EB31D10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6200" y="152400"/>
            <a:ext cx="685800" cy="62345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643409"/>
            <a:ext cx="6172202" cy="1910966"/>
          </a:xfrm>
          <a:prstGeom prst="rect">
            <a:avLst/>
          </a:prstGeom>
        </p:spPr>
      </p:pic>
      <p:sp>
        <p:nvSpPr>
          <p:cNvPr id="8" name="Title 1"/>
          <p:cNvSpPr>
            <a:spLocks noGrp="1"/>
          </p:cNvSpPr>
          <p:nvPr>
            <p:ph type="title"/>
          </p:nvPr>
        </p:nvSpPr>
        <p:spPr>
          <a:xfrm>
            <a:off x="152400" y="43657"/>
            <a:ext cx="8229600" cy="1143000"/>
          </a:xfrm>
        </p:spPr>
        <p:txBody>
          <a:bodyPr/>
          <a:lstStyle/>
          <a:p>
            <a:pPr algn="l"/>
            <a:r>
              <a:rPr lang="en-US" dirty="0">
                <a:solidFill>
                  <a:schemeClr val="bg1"/>
                </a:solidFill>
              </a:rPr>
              <a:t>Ground Bond Test</a:t>
            </a:r>
          </a:p>
        </p:txBody>
      </p:sp>
      <p:sp>
        <p:nvSpPr>
          <p:cNvPr id="2" name="TextBox 1">
            <a:extLst>
              <a:ext uri="{FF2B5EF4-FFF2-40B4-BE49-F238E27FC236}">
                <a16:creationId xmlns:a16="http://schemas.microsoft.com/office/drawing/2014/main" id="{DFEFF7FB-EFEB-424E-8F96-08AD17A61F90}"/>
              </a:ext>
            </a:extLst>
          </p:cNvPr>
          <p:cNvSpPr txBox="1"/>
          <p:nvPr/>
        </p:nvSpPr>
        <p:spPr>
          <a:xfrm>
            <a:off x="2971800" y="1524000"/>
            <a:ext cx="3289362" cy="369332"/>
          </a:xfrm>
          <a:prstGeom prst="rect">
            <a:avLst/>
          </a:prstGeom>
          <a:noFill/>
        </p:spPr>
        <p:txBody>
          <a:bodyPr wrap="none" rtlCol="0">
            <a:spAutoFit/>
          </a:bodyPr>
          <a:lstStyle/>
          <a:p>
            <a:r>
              <a:rPr lang="en-US" b="1" dirty="0">
                <a:latin typeface="Avenir Roman" panose="02000503020000020003" pitchFamily="2" charset="0"/>
              </a:rPr>
              <a:t>Circuit for Ground Bond Test</a:t>
            </a:r>
          </a:p>
        </p:txBody>
      </p:sp>
      <p:pic>
        <p:nvPicPr>
          <p:cNvPr id="7" name="Picture 6">
            <a:extLst>
              <a:ext uri="{FF2B5EF4-FFF2-40B4-BE49-F238E27FC236}">
                <a16:creationId xmlns:a16="http://schemas.microsoft.com/office/drawing/2014/main" id="{72FA2F0A-C942-B944-97D6-616B93DA8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52400"/>
            <a:ext cx="685800" cy="623455"/>
          </a:xfrm>
          <a:prstGeom prst="rect">
            <a:avLst/>
          </a:prstGeom>
        </p:spPr>
      </p:pic>
    </p:spTree>
    <p:extLst>
      <p:ext uri="{BB962C8B-B14F-4D97-AF65-F5344CB8AC3E}">
        <p14:creationId xmlns:p14="http://schemas.microsoft.com/office/powerpoint/2010/main" val="21193378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704" y="2283704"/>
            <a:ext cx="6085838" cy="2073734"/>
          </a:xfrm>
          <a:prstGeom prst="rect">
            <a:avLst/>
          </a:prstGeom>
        </p:spPr>
      </p:pic>
      <p:sp>
        <p:nvSpPr>
          <p:cNvPr id="9" name="Title 1"/>
          <p:cNvSpPr txBox="1">
            <a:spLocks/>
          </p:cNvSpPr>
          <p:nvPr/>
        </p:nvSpPr>
        <p:spPr bwMode="auto">
          <a:xfrm>
            <a:off x="152400" y="4365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1" fontAlgn="base" hangingPunct="1">
              <a:lnSpc>
                <a:spcPct val="90000"/>
              </a:lnSpc>
              <a:spcBef>
                <a:spcPct val="0"/>
              </a:spcBef>
              <a:spcAft>
                <a:spcPct val="0"/>
              </a:spcAft>
              <a:defRPr sz="4000" b="1" kern="1200">
                <a:solidFill>
                  <a:srgbClr val="88D6F4"/>
                </a:solidFill>
                <a:latin typeface="Avenir Heavy" charset="0"/>
                <a:ea typeface="Avenir Heavy" charset="0"/>
                <a:cs typeface="Avenir Heavy" charset="0"/>
              </a:defRPr>
            </a:lvl1pPr>
            <a:lvl2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2pPr>
            <a:lvl3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3pPr>
            <a:lvl4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4pPr>
            <a:lvl5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charset="0"/>
              </a:defRPr>
            </a:lvl9pPr>
          </a:lstStyle>
          <a:p>
            <a:pPr algn="l"/>
            <a:r>
              <a:rPr lang="en-US" dirty="0">
                <a:solidFill>
                  <a:schemeClr val="bg1"/>
                </a:solidFill>
              </a:rPr>
              <a:t>Ground Bond Test</a:t>
            </a:r>
          </a:p>
        </p:txBody>
      </p:sp>
      <p:pic>
        <p:nvPicPr>
          <p:cNvPr id="5" name="Picture 4">
            <a:extLst>
              <a:ext uri="{FF2B5EF4-FFF2-40B4-BE49-F238E27FC236}">
                <a16:creationId xmlns:a16="http://schemas.microsoft.com/office/drawing/2014/main" id="{50470C6F-F89E-994B-A60F-E753FCF56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52400"/>
            <a:ext cx="685800" cy="623455"/>
          </a:xfrm>
          <a:prstGeom prst="rect">
            <a:avLst/>
          </a:prstGeom>
        </p:spPr>
      </p:pic>
    </p:spTree>
    <p:extLst>
      <p:ext uri="{BB962C8B-B14F-4D97-AF65-F5344CB8AC3E}">
        <p14:creationId xmlns:p14="http://schemas.microsoft.com/office/powerpoint/2010/main" val="18464825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704" y="2283704"/>
            <a:ext cx="6085838" cy="2073733"/>
          </a:xfrm>
          <a:prstGeom prst="rect">
            <a:avLst/>
          </a:prstGeom>
        </p:spPr>
      </p:pic>
      <p:sp>
        <p:nvSpPr>
          <p:cNvPr id="9" name="Title 1"/>
          <p:cNvSpPr>
            <a:spLocks noGrp="1"/>
          </p:cNvSpPr>
          <p:nvPr>
            <p:ph type="title"/>
          </p:nvPr>
        </p:nvSpPr>
        <p:spPr>
          <a:xfrm>
            <a:off x="152400" y="43657"/>
            <a:ext cx="8229600" cy="1143000"/>
          </a:xfrm>
        </p:spPr>
        <p:txBody>
          <a:bodyPr/>
          <a:lstStyle/>
          <a:p>
            <a:pPr algn="l"/>
            <a:r>
              <a:rPr lang="en-US" dirty="0">
                <a:solidFill>
                  <a:schemeClr val="bg1"/>
                </a:solidFill>
              </a:rPr>
              <a:t>Ground Bond Test</a:t>
            </a:r>
          </a:p>
        </p:txBody>
      </p:sp>
      <p:pic>
        <p:nvPicPr>
          <p:cNvPr id="5" name="Picture 4">
            <a:extLst>
              <a:ext uri="{FF2B5EF4-FFF2-40B4-BE49-F238E27FC236}">
                <a16:creationId xmlns:a16="http://schemas.microsoft.com/office/drawing/2014/main" id="{C01B4239-28C0-414D-BAB1-1E53B70BE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52400"/>
            <a:ext cx="685800" cy="623455"/>
          </a:xfrm>
          <a:prstGeom prst="rect">
            <a:avLst/>
          </a:prstGeom>
        </p:spPr>
      </p:pic>
    </p:spTree>
    <p:extLst>
      <p:ext uri="{BB962C8B-B14F-4D97-AF65-F5344CB8AC3E}">
        <p14:creationId xmlns:p14="http://schemas.microsoft.com/office/powerpoint/2010/main" val="8036384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11996714"/>
              </p:ext>
            </p:extLst>
          </p:nvPr>
        </p:nvGraphicFramePr>
        <p:xfrm>
          <a:off x="533400" y="1181101"/>
          <a:ext cx="8001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152400" y="43657"/>
            <a:ext cx="8229600" cy="1143000"/>
          </a:xfrm>
        </p:spPr>
        <p:txBody>
          <a:bodyPr/>
          <a:lstStyle/>
          <a:p>
            <a:pPr algn="l"/>
            <a:r>
              <a:rPr lang="en-US" dirty="0">
                <a:solidFill>
                  <a:schemeClr val="bg1"/>
                </a:solidFill>
              </a:rPr>
              <a:t>Ground Bond Test</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082" y="3136740"/>
            <a:ext cx="7415718" cy="3303366"/>
          </a:xfrm>
          <a:prstGeom prst="rect">
            <a:avLst/>
          </a:prstGeom>
        </p:spPr>
      </p:pic>
      <p:pic>
        <p:nvPicPr>
          <p:cNvPr id="6" name="Picture 5">
            <a:extLst>
              <a:ext uri="{FF2B5EF4-FFF2-40B4-BE49-F238E27FC236}">
                <a16:creationId xmlns:a16="http://schemas.microsoft.com/office/drawing/2014/main" id="{EB8EFD6E-DBB3-AC40-A67C-E4041CD5A4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6200" y="152400"/>
            <a:ext cx="685800" cy="623455"/>
          </a:xfrm>
          <a:prstGeom prst="rect">
            <a:avLst/>
          </a:prstGeom>
        </p:spPr>
      </p:pic>
    </p:spTree>
    <p:extLst>
      <p:ext uri="{BB962C8B-B14F-4D97-AF65-F5344CB8AC3E}">
        <p14:creationId xmlns:p14="http://schemas.microsoft.com/office/powerpoint/2010/main" val="41321436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16039285"/>
              </p:ext>
            </p:extLst>
          </p:nvPr>
        </p:nvGraphicFramePr>
        <p:xfrm>
          <a:off x="685800" y="1447800"/>
          <a:ext cx="8305800" cy="4514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52400" y="43657"/>
            <a:ext cx="8229600" cy="1143000"/>
          </a:xfrm>
        </p:spPr>
        <p:txBody>
          <a:bodyPr/>
          <a:lstStyle/>
          <a:p>
            <a:pPr algn="l"/>
            <a:r>
              <a:rPr lang="en-US" dirty="0">
                <a:solidFill>
                  <a:schemeClr val="bg1"/>
                </a:solidFill>
              </a:rPr>
              <a:t>Ground Bond Test</a:t>
            </a:r>
          </a:p>
        </p:txBody>
      </p:sp>
      <p:pic>
        <p:nvPicPr>
          <p:cNvPr id="6" name="Picture 5">
            <a:extLst>
              <a:ext uri="{FF2B5EF4-FFF2-40B4-BE49-F238E27FC236}">
                <a16:creationId xmlns:a16="http://schemas.microsoft.com/office/drawing/2014/main" id="{67CCA232-EB1D-B140-B18B-1531D95A51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6200" y="152400"/>
            <a:ext cx="685800" cy="623455"/>
          </a:xfrm>
          <a:prstGeom prst="rect">
            <a:avLst/>
          </a:prstGeom>
        </p:spPr>
      </p:pic>
    </p:spTree>
    <p:extLst>
      <p:ext uri="{BB962C8B-B14F-4D97-AF65-F5344CB8AC3E}">
        <p14:creationId xmlns:p14="http://schemas.microsoft.com/office/powerpoint/2010/main" val="27573199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FE6B7-D105-9C4A-AC77-DB8924521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5486400"/>
            <a:ext cx="8229600" cy="1143000"/>
          </a:xfrm>
        </p:spPr>
        <p:txBody>
          <a:bodyPr/>
          <a:lstStyle/>
          <a:p>
            <a:r>
              <a:rPr lang="en-US" dirty="0">
                <a:solidFill>
                  <a:schemeClr val="bg1"/>
                </a:solidFill>
              </a:rPr>
              <a:t>Video Demo of GB and GC</a:t>
            </a:r>
          </a:p>
        </p:txBody>
      </p:sp>
    </p:spTree>
    <p:extLst>
      <p:ext uri="{BB962C8B-B14F-4D97-AF65-F5344CB8AC3E}">
        <p14:creationId xmlns:p14="http://schemas.microsoft.com/office/powerpoint/2010/main" val="40667047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0"/>
            <a:ext cx="93613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6531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5045681"/>
              </p:ext>
            </p:extLst>
          </p:nvPr>
        </p:nvGraphicFramePr>
        <p:xfrm>
          <a:off x="722329" y="1504952"/>
          <a:ext cx="7800942" cy="436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a:spLocks noGrp="1"/>
          </p:cNvSpPr>
          <p:nvPr>
            <p:ph type="title"/>
          </p:nvPr>
        </p:nvSpPr>
        <p:spPr>
          <a:xfrm>
            <a:off x="152400" y="43657"/>
            <a:ext cx="8229600" cy="1143000"/>
          </a:xfrm>
        </p:spPr>
        <p:txBody>
          <a:bodyPr/>
          <a:lstStyle/>
          <a:p>
            <a:pPr algn="l"/>
            <a:r>
              <a:rPr lang="en-US" dirty="0">
                <a:solidFill>
                  <a:schemeClr val="bg1"/>
                </a:solidFill>
              </a:rPr>
              <a:t>Dielectric Withstand Test</a:t>
            </a:r>
          </a:p>
        </p:txBody>
      </p:sp>
      <p:pic>
        <p:nvPicPr>
          <p:cNvPr id="5" name="Picture 4">
            <a:extLst>
              <a:ext uri="{FF2B5EF4-FFF2-40B4-BE49-F238E27FC236}">
                <a16:creationId xmlns:a16="http://schemas.microsoft.com/office/drawing/2014/main" id="{F9A9D0D5-F633-6B45-B51B-2ACB8E6DBC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400" y="381000"/>
            <a:ext cx="685800" cy="242047"/>
          </a:xfrm>
          <a:prstGeom prst="rect">
            <a:avLst/>
          </a:prstGeom>
        </p:spPr>
      </p:pic>
      <p:pic>
        <p:nvPicPr>
          <p:cNvPr id="7" name="Picture 6">
            <a:extLst>
              <a:ext uri="{FF2B5EF4-FFF2-40B4-BE49-F238E27FC236}">
                <a16:creationId xmlns:a16="http://schemas.microsoft.com/office/drawing/2014/main" id="{3A66EF67-73BF-5D44-B7FA-F5F3FC2EE6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3475" y="381000"/>
            <a:ext cx="597049" cy="165847"/>
          </a:xfrm>
          <a:prstGeom prst="rect">
            <a:avLst/>
          </a:prstGeom>
        </p:spPr>
      </p:pic>
    </p:spTree>
    <p:extLst>
      <p:ext uri="{BB962C8B-B14F-4D97-AF65-F5344CB8AC3E}">
        <p14:creationId xmlns:p14="http://schemas.microsoft.com/office/powerpoint/2010/main" val="38186538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50918D-B66A-9347-82AC-5E5AB3D33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101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7830450"/>
              </p:ext>
            </p:extLst>
          </p:nvPr>
        </p:nvGraphicFramePr>
        <p:xfrm>
          <a:off x="457200" y="1219200"/>
          <a:ext cx="8153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page22-passfail0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373" y="3505200"/>
            <a:ext cx="7540628" cy="222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52400" y="43657"/>
            <a:ext cx="8229600" cy="1143000"/>
          </a:xfrm>
        </p:spPr>
        <p:txBody>
          <a:bodyPr/>
          <a:lstStyle/>
          <a:p>
            <a:pPr algn="l"/>
            <a:r>
              <a:rPr lang="en-US" dirty="0">
                <a:solidFill>
                  <a:schemeClr val="bg1"/>
                </a:solidFill>
              </a:rPr>
              <a:t>Dielectric Withstand Test</a:t>
            </a:r>
          </a:p>
        </p:txBody>
      </p:sp>
      <p:pic>
        <p:nvPicPr>
          <p:cNvPr id="6" name="Picture 5">
            <a:extLst>
              <a:ext uri="{FF2B5EF4-FFF2-40B4-BE49-F238E27FC236}">
                <a16:creationId xmlns:a16="http://schemas.microsoft.com/office/drawing/2014/main" id="{7F7BCCF3-1D55-6F40-9B4E-EC3F7F08B3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0400" y="381000"/>
            <a:ext cx="685800" cy="242047"/>
          </a:xfrm>
          <a:prstGeom prst="rect">
            <a:avLst/>
          </a:prstGeom>
        </p:spPr>
      </p:pic>
      <p:pic>
        <p:nvPicPr>
          <p:cNvPr id="9" name="Picture 8">
            <a:extLst>
              <a:ext uri="{FF2B5EF4-FFF2-40B4-BE49-F238E27FC236}">
                <a16:creationId xmlns:a16="http://schemas.microsoft.com/office/drawing/2014/main" id="{07F090A7-5BB8-F742-9D9B-E6BEE61141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3475" y="381000"/>
            <a:ext cx="597049" cy="165847"/>
          </a:xfrm>
          <a:prstGeom prst="rect">
            <a:avLst/>
          </a:prstGeom>
        </p:spPr>
      </p:pic>
    </p:spTree>
    <p:extLst>
      <p:ext uri="{BB962C8B-B14F-4D97-AF65-F5344CB8AC3E}">
        <p14:creationId xmlns:p14="http://schemas.microsoft.com/office/powerpoint/2010/main" val="23143066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44" y="2209800"/>
            <a:ext cx="8135256" cy="2401664"/>
          </a:xfrm>
          <a:prstGeom prst="rect">
            <a:avLst/>
          </a:prstGeom>
        </p:spPr>
      </p:pic>
      <p:sp>
        <p:nvSpPr>
          <p:cNvPr id="9" name="Title 1"/>
          <p:cNvSpPr>
            <a:spLocks noGrp="1"/>
          </p:cNvSpPr>
          <p:nvPr>
            <p:ph type="title"/>
          </p:nvPr>
        </p:nvSpPr>
        <p:spPr>
          <a:xfrm>
            <a:off x="152400" y="43657"/>
            <a:ext cx="8229600" cy="1143000"/>
          </a:xfrm>
        </p:spPr>
        <p:txBody>
          <a:bodyPr/>
          <a:lstStyle/>
          <a:p>
            <a:pPr algn="l"/>
            <a:r>
              <a:rPr lang="en-US" dirty="0">
                <a:solidFill>
                  <a:schemeClr val="bg1"/>
                </a:solidFill>
              </a:rPr>
              <a:t>Dielectric Withstand Test</a:t>
            </a:r>
          </a:p>
        </p:txBody>
      </p:sp>
      <p:pic>
        <p:nvPicPr>
          <p:cNvPr id="4" name="Picture 3">
            <a:extLst>
              <a:ext uri="{FF2B5EF4-FFF2-40B4-BE49-F238E27FC236}">
                <a16:creationId xmlns:a16="http://schemas.microsoft.com/office/drawing/2014/main" id="{0875851A-AF1B-C145-96AA-A5AE6B438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81000"/>
            <a:ext cx="685800" cy="242047"/>
          </a:xfrm>
          <a:prstGeom prst="rect">
            <a:avLst/>
          </a:prstGeom>
        </p:spPr>
      </p:pic>
      <p:pic>
        <p:nvPicPr>
          <p:cNvPr id="5" name="Picture 4">
            <a:extLst>
              <a:ext uri="{FF2B5EF4-FFF2-40B4-BE49-F238E27FC236}">
                <a16:creationId xmlns:a16="http://schemas.microsoft.com/office/drawing/2014/main" id="{4A526840-C858-4D4B-B6CE-0768629CE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475" y="381000"/>
            <a:ext cx="597049" cy="165847"/>
          </a:xfrm>
          <a:prstGeom prst="rect">
            <a:avLst/>
          </a:prstGeom>
        </p:spPr>
      </p:pic>
    </p:spTree>
    <p:extLst>
      <p:ext uri="{BB962C8B-B14F-4D97-AF65-F5344CB8AC3E}">
        <p14:creationId xmlns:p14="http://schemas.microsoft.com/office/powerpoint/2010/main" val="28950930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67" y="2501929"/>
            <a:ext cx="8135256" cy="2401663"/>
          </a:xfrm>
          <a:prstGeom prst="rect">
            <a:avLst/>
          </a:prstGeom>
        </p:spPr>
      </p:pic>
      <p:sp>
        <p:nvSpPr>
          <p:cNvPr id="9" name="Title 1"/>
          <p:cNvSpPr>
            <a:spLocks noGrp="1"/>
          </p:cNvSpPr>
          <p:nvPr>
            <p:ph type="title"/>
          </p:nvPr>
        </p:nvSpPr>
        <p:spPr>
          <a:xfrm>
            <a:off x="152400" y="43657"/>
            <a:ext cx="8229600" cy="1143000"/>
          </a:xfrm>
        </p:spPr>
        <p:txBody>
          <a:bodyPr/>
          <a:lstStyle/>
          <a:p>
            <a:pPr algn="l"/>
            <a:r>
              <a:rPr lang="en-US" dirty="0">
                <a:solidFill>
                  <a:schemeClr val="bg1"/>
                </a:solidFill>
              </a:rPr>
              <a:t>Dielectric Withstand Test</a:t>
            </a:r>
          </a:p>
        </p:txBody>
      </p:sp>
      <p:pic>
        <p:nvPicPr>
          <p:cNvPr id="4" name="Picture 3">
            <a:extLst>
              <a:ext uri="{FF2B5EF4-FFF2-40B4-BE49-F238E27FC236}">
                <a16:creationId xmlns:a16="http://schemas.microsoft.com/office/drawing/2014/main" id="{239695B2-5B26-A740-B8AC-D15CE6660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81000"/>
            <a:ext cx="685800" cy="242047"/>
          </a:xfrm>
          <a:prstGeom prst="rect">
            <a:avLst/>
          </a:prstGeom>
        </p:spPr>
      </p:pic>
      <p:pic>
        <p:nvPicPr>
          <p:cNvPr id="5" name="Picture 4">
            <a:extLst>
              <a:ext uri="{FF2B5EF4-FFF2-40B4-BE49-F238E27FC236}">
                <a16:creationId xmlns:a16="http://schemas.microsoft.com/office/drawing/2014/main" id="{245FD1F6-86E3-AA44-B66D-2FE76E6F1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475" y="381000"/>
            <a:ext cx="597049" cy="165847"/>
          </a:xfrm>
          <a:prstGeom prst="rect">
            <a:avLst/>
          </a:prstGeom>
        </p:spPr>
      </p:pic>
    </p:spTree>
    <p:extLst>
      <p:ext uri="{BB962C8B-B14F-4D97-AF65-F5344CB8AC3E}">
        <p14:creationId xmlns:p14="http://schemas.microsoft.com/office/powerpoint/2010/main" val="33370021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37187970"/>
              </p:ext>
            </p:extLst>
          </p:nvPr>
        </p:nvGraphicFramePr>
        <p:xfrm>
          <a:off x="457200" y="3276600"/>
          <a:ext cx="8229600" cy="251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a:xfrm>
            <a:off x="152400" y="43657"/>
            <a:ext cx="8229600" cy="1143000"/>
          </a:xfrm>
        </p:spPr>
        <p:txBody>
          <a:bodyPr/>
          <a:lstStyle/>
          <a:p>
            <a:pPr algn="l"/>
            <a:r>
              <a:rPr lang="en-US" dirty="0">
                <a:solidFill>
                  <a:schemeClr val="bg1"/>
                </a:solidFill>
              </a:rPr>
              <a:t>Dielectric Withstand Test</a:t>
            </a:r>
          </a:p>
        </p:txBody>
      </p:sp>
      <p:pic>
        <p:nvPicPr>
          <p:cNvPr id="6" name="Picture 2" descr="page22-passfail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00201" y="762000"/>
            <a:ext cx="5963478" cy="224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18F36D5-C60B-054F-9AE6-B27777108F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0400" y="381000"/>
            <a:ext cx="685800" cy="242047"/>
          </a:xfrm>
          <a:prstGeom prst="rect">
            <a:avLst/>
          </a:prstGeom>
        </p:spPr>
      </p:pic>
      <p:pic>
        <p:nvPicPr>
          <p:cNvPr id="7" name="Picture 6">
            <a:extLst>
              <a:ext uri="{FF2B5EF4-FFF2-40B4-BE49-F238E27FC236}">
                <a16:creationId xmlns:a16="http://schemas.microsoft.com/office/drawing/2014/main" id="{9D9F5D3E-660B-5741-B6DF-3928B3FBFA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3475" y="381000"/>
            <a:ext cx="597049" cy="165847"/>
          </a:xfrm>
          <a:prstGeom prst="rect">
            <a:avLst/>
          </a:prstGeom>
        </p:spPr>
      </p:pic>
    </p:spTree>
    <p:extLst>
      <p:ext uri="{BB962C8B-B14F-4D97-AF65-F5344CB8AC3E}">
        <p14:creationId xmlns:p14="http://schemas.microsoft.com/office/powerpoint/2010/main" val="36414305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07805796"/>
              </p:ext>
            </p:extLst>
          </p:nvPr>
        </p:nvGraphicFramePr>
        <p:xfrm>
          <a:off x="533400" y="1295400"/>
          <a:ext cx="8153400" cy="4575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52400" y="43657"/>
            <a:ext cx="8229600" cy="1143000"/>
          </a:xfrm>
        </p:spPr>
        <p:txBody>
          <a:bodyPr/>
          <a:lstStyle/>
          <a:p>
            <a:pPr algn="l"/>
            <a:r>
              <a:rPr lang="en-US" dirty="0">
                <a:solidFill>
                  <a:schemeClr val="bg1"/>
                </a:solidFill>
              </a:rPr>
              <a:t>Dielectric Withstand Test</a:t>
            </a:r>
          </a:p>
        </p:txBody>
      </p:sp>
      <p:pic>
        <p:nvPicPr>
          <p:cNvPr id="5" name="Picture 4">
            <a:extLst>
              <a:ext uri="{FF2B5EF4-FFF2-40B4-BE49-F238E27FC236}">
                <a16:creationId xmlns:a16="http://schemas.microsoft.com/office/drawing/2014/main" id="{F9D3D4AE-BE69-7F4D-A332-6BC482E58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0400" y="381000"/>
            <a:ext cx="685800" cy="242047"/>
          </a:xfrm>
          <a:prstGeom prst="rect">
            <a:avLst/>
          </a:prstGeom>
        </p:spPr>
      </p:pic>
      <p:pic>
        <p:nvPicPr>
          <p:cNvPr id="6" name="Picture 5">
            <a:extLst>
              <a:ext uri="{FF2B5EF4-FFF2-40B4-BE49-F238E27FC236}">
                <a16:creationId xmlns:a16="http://schemas.microsoft.com/office/drawing/2014/main" id="{A4E5666B-1CD1-AE4A-A685-714BD17950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3475" y="381000"/>
            <a:ext cx="597049" cy="165847"/>
          </a:xfrm>
          <a:prstGeom prst="rect">
            <a:avLst/>
          </a:prstGeom>
        </p:spPr>
      </p:pic>
    </p:spTree>
    <p:extLst>
      <p:ext uri="{BB962C8B-B14F-4D97-AF65-F5344CB8AC3E}">
        <p14:creationId xmlns:p14="http://schemas.microsoft.com/office/powerpoint/2010/main" val="8816789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58663580"/>
              </p:ext>
            </p:extLst>
          </p:nvPr>
        </p:nvGraphicFramePr>
        <p:xfrm>
          <a:off x="457200" y="134511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52400" y="43657"/>
            <a:ext cx="8229600" cy="1143000"/>
          </a:xfrm>
        </p:spPr>
        <p:txBody>
          <a:bodyPr/>
          <a:lstStyle/>
          <a:p>
            <a:pPr algn="l"/>
            <a:r>
              <a:rPr lang="en-US" dirty="0">
                <a:solidFill>
                  <a:schemeClr val="bg1"/>
                </a:solidFill>
              </a:rPr>
              <a:t>Insulation Resistance Test</a:t>
            </a:r>
          </a:p>
        </p:txBody>
      </p:sp>
      <p:pic>
        <p:nvPicPr>
          <p:cNvPr id="3" name="Picture 2">
            <a:extLst>
              <a:ext uri="{FF2B5EF4-FFF2-40B4-BE49-F238E27FC236}">
                <a16:creationId xmlns:a16="http://schemas.microsoft.com/office/drawing/2014/main" id="{DDC186B0-4713-3F45-B438-DDAF972A44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3800" y="304800"/>
            <a:ext cx="990600" cy="505838"/>
          </a:xfrm>
          <a:prstGeom prst="rect">
            <a:avLst/>
          </a:prstGeom>
        </p:spPr>
      </p:pic>
    </p:spTree>
    <p:extLst>
      <p:ext uri="{BB962C8B-B14F-4D97-AF65-F5344CB8AC3E}">
        <p14:creationId xmlns:p14="http://schemas.microsoft.com/office/powerpoint/2010/main" val="4626894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10086155"/>
              </p:ext>
            </p:extLst>
          </p:nvPr>
        </p:nvGraphicFramePr>
        <p:xfrm>
          <a:off x="434340" y="1482969"/>
          <a:ext cx="80772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syeda\AppData\Local\Microsoft\Windows\Temporary Internet Files\Content.Outlook\VLW4D433\UltrawithDU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3870568"/>
            <a:ext cx="8183880" cy="223723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52400" y="43657"/>
            <a:ext cx="8229600" cy="1143000"/>
          </a:xfrm>
        </p:spPr>
        <p:txBody>
          <a:bodyPr/>
          <a:lstStyle/>
          <a:p>
            <a:pPr algn="l"/>
            <a:r>
              <a:rPr lang="en-US" dirty="0">
                <a:solidFill>
                  <a:schemeClr val="bg1"/>
                </a:solidFill>
              </a:rPr>
              <a:t>Insulation Resistance Test</a:t>
            </a:r>
          </a:p>
        </p:txBody>
      </p:sp>
      <p:pic>
        <p:nvPicPr>
          <p:cNvPr id="3" name="Picture 2">
            <a:extLst>
              <a:ext uri="{FF2B5EF4-FFF2-40B4-BE49-F238E27FC236}">
                <a16:creationId xmlns:a16="http://schemas.microsoft.com/office/drawing/2014/main" id="{B990196E-8EEB-1D4C-9280-037C6D007D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20940" y="304800"/>
            <a:ext cx="990600" cy="505838"/>
          </a:xfrm>
          <a:prstGeom prst="rect">
            <a:avLst/>
          </a:prstGeom>
        </p:spPr>
      </p:pic>
    </p:spTree>
    <p:extLst>
      <p:ext uri="{BB962C8B-B14F-4D97-AF65-F5344CB8AC3E}">
        <p14:creationId xmlns:p14="http://schemas.microsoft.com/office/powerpoint/2010/main" val="1406792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59E42-773A-524F-95BF-A93506442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0" y="5486400"/>
            <a:ext cx="8229600" cy="1143000"/>
          </a:xfrm>
        </p:spPr>
        <p:txBody>
          <a:bodyPr/>
          <a:lstStyle/>
          <a:p>
            <a:r>
              <a:rPr lang="en-US" dirty="0">
                <a:solidFill>
                  <a:schemeClr val="bg1"/>
                </a:solidFill>
              </a:rPr>
              <a:t>Video Demo of ACW, DCW &amp; IR</a:t>
            </a:r>
          </a:p>
        </p:txBody>
      </p:sp>
    </p:spTree>
    <p:extLst>
      <p:ext uri="{BB962C8B-B14F-4D97-AF65-F5344CB8AC3E}">
        <p14:creationId xmlns:p14="http://schemas.microsoft.com/office/powerpoint/2010/main" val="38699808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6317922" cy="6052692"/>
          </a:xfrm>
          <a:prstGeom prst="rect">
            <a:avLst/>
          </a:prstGeom>
          <a:ln w="28575">
            <a:solidFill>
              <a:srgbClr val="87D6F4"/>
            </a:solidFill>
            <a:headEnd/>
            <a:tailEnd/>
          </a:ln>
          <a:extLst>
            <a:ext uri="{909E8E84-426E-40DD-AFC4-6F175D3DCCD1}">
              <a14:hiddenFill xmlns:a14="http://schemas.microsoft.com/office/drawing/2010/main">
                <a:solidFill>
                  <a:schemeClr val="accent1"/>
                </a:solidFill>
              </a14:hiddenFill>
            </a:ext>
          </a:extLst>
        </p:spPr>
        <p:style>
          <a:lnRef idx="2">
            <a:schemeClr val="dk1"/>
          </a:lnRef>
          <a:fillRef idx="1">
            <a:schemeClr val="lt1"/>
          </a:fillRef>
          <a:effectRef idx="0">
            <a:schemeClr val="dk1"/>
          </a:effectRef>
          <a:fontRef idx="minor">
            <a:schemeClr val="dk1"/>
          </a:fontRef>
        </p:style>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90800"/>
            <a:ext cx="3543300" cy="2486025"/>
          </a:xfrm>
          <a:prstGeom prst="rect">
            <a:avLst/>
          </a:prstGeom>
          <a:noFill/>
          <a:ln w="38100">
            <a:solidFill>
              <a:srgbClr val="87D6F4"/>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Connector 7">
            <a:extLst>
              <a:ext uri="{FF2B5EF4-FFF2-40B4-BE49-F238E27FC236}">
                <a16:creationId xmlns:a16="http://schemas.microsoft.com/office/drawing/2014/main" id="{60FC9B75-CEDF-2943-9D86-0C94C0E8F227}"/>
              </a:ext>
            </a:extLst>
          </p:cNvPr>
          <p:cNvCxnSpPr>
            <a:cxnSpLocks/>
          </p:cNvCxnSpPr>
          <p:nvPr/>
        </p:nvCxnSpPr>
        <p:spPr>
          <a:xfrm>
            <a:off x="6079797" y="1179675"/>
            <a:ext cx="1085850" cy="1402333"/>
          </a:xfrm>
          <a:prstGeom prst="line">
            <a:avLst/>
          </a:prstGeom>
          <a:ln w="34925">
            <a:solidFill>
              <a:srgbClr val="87D6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2645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9890908"/>
              </p:ext>
            </p:extLst>
          </p:nvPr>
        </p:nvGraphicFramePr>
        <p:xfrm>
          <a:off x="762000" y="1230314"/>
          <a:ext cx="7696200" cy="432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52400" y="43657"/>
            <a:ext cx="8229600" cy="1143000"/>
          </a:xfrm>
        </p:spPr>
        <p:txBody>
          <a:bodyPr/>
          <a:lstStyle/>
          <a:p>
            <a:pPr algn="l"/>
            <a:r>
              <a:rPr lang="en-US" dirty="0">
                <a:solidFill>
                  <a:schemeClr val="bg1"/>
                </a:solidFill>
              </a:rPr>
              <a:t>Leakage Current Test</a:t>
            </a:r>
          </a:p>
        </p:txBody>
      </p:sp>
      <p:pic>
        <p:nvPicPr>
          <p:cNvPr id="7" name="Picture 6">
            <a:extLst>
              <a:ext uri="{FF2B5EF4-FFF2-40B4-BE49-F238E27FC236}">
                <a16:creationId xmlns:a16="http://schemas.microsoft.com/office/drawing/2014/main" id="{934465F9-05BF-C449-9CA3-9DB3A82F2D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3800" y="76200"/>
            <a:ext cx="762000" cy="867103"/>
          </a:xfrm>
          <a:prstGeom prst="rect">
            <a:avLst/>
          </a:prstGeom>
        </p:spPr>
      </p:pic>
    </p:spTree>
    <p:extLst>
      <p:ext uri="{BB962C8B-B14F-4D97-AF65-F5344CB8AC3E}">
        <p14:creationId xmlns:p14="http://schemas.microsoft.com/office/powerpoint/2010/main" val="32415071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68115B-8BA8-4847-8155-002DD30B5C65}"/>
              </a:ext>
            </a:extLst>
          </p:cNvPr>
          <p:cNvSpPr>
            <a:spLocks noGrp="1"/>
          </p:cNvSpPr>
          <p:nvPr>
            <p:ph type="title"/>
          </p:nvPr>
        </p:nvSpPr>
        <p:spPr>
          <a:xfrm>
            <a:off x="228600" y="228600"/>
            <a:ext cx="8759952" cy="685800"/>
          </a:xfrm>
        </p:spPr>
        <p:txBody>
          <a:bodyPr>
            <a:noAutofit/>
          </a:bodyPr>
          <a:lstStyle/>
          <a:p>
            <a:r>
              <a:rPr lang="en-US" altLang="en-US" sz="3500" b="1" dirty="0">
                <a:solidFill>
                  <a:schemeClr val="bg1"/>
                </a:solidFill>
                <a:latin typeface="Avenir Roman" panose="02000503020000020003" pitchFamily="2" charset="0"/>
                <a:ea typeface="Avenir LT Std 85 Heavy" charset="0"/>
                <a:cs typeface="Avenir LT Std 85 Heavy" charset="0"/>
              </a:rPr>
              <a:t>Webinar Notes </a:t>
            </a:r>
            <a:endParaRPr lang="en-US" sz="3500" b="1" dirty="0">
              <a:solidFill>
                <a:schemeClr val="bg1"/>
              </a:solidFill>
              <a:latin typeface="Avenir Roman" panose="02000503020000020003" pitchFamily="2" charset="0"/>
              <a:ea typeface="Avenir LT Std 85 Heavy" charset="0"/>
              <a:cs typeface="Avenir LT Std 85 Heavy" charset="0"/>
            </a:endParaRPr>
          </a:p>
        </p:txBody>
      </p:sp>
      <p:sp>
        <p:nvSpPr>
          <p:cNvPr id="8" name="TextBox 7">
            <a:extLst>
              <a:ext uri="{FF2B5EF4-FFF2-40B4-BE49-F238E27FC236}">
                <a16:creationId xmlns:a16="http://schemas.microsoft.com/office/drawing/2014/main" id="{2A73E7F6-2B6F-6447-B9AA-3ABFB0B397F3}"/>
              </a:ext>
            </a:extLst>
          </p:cNvPr>
          <p:cNvSpPr txBox="1"/>
          <p:nvPr/>
        </p:nvSpPr>
        <p:spPr>
          <a:xfrm>
            <a:off x="258097" y="1447800"/>
            <a:ext cx="8280400" cy="1477328"/>
          </a:xfrm>
          <a:prstGeom prst="rect">
            <a:avLst/>
          </a:prstGeom>
          <a:noFill/>
        </p:spPr>
        <p:txBody>
          <a:bodyPr wrap="square" rtlCol="0">
            <a:spAutoFit/>
          </a:bodyPr>
          <a:lstStyle/>
          <a:p>
            <a:r>
              <a:rPr lang="en-US" dirty="0">
                <a:latin typeface="Avenir" panose="02000503020000020003" pitchFamily="2" charset="0"/>
                <a:ea typeface="Avenir Roman" charset="0"/>
                <a:cs typeface="Avenir Roman" charset="0"/>
              </a:rPr>
              <a:t>Please use the Q &amp; A utility to ask us any questions concerning the material being presented. </a:t>
            </a:r>
          </a:p>
          <a:p>
            <a:endParaRPr lang="en-US" dirty="0">
              <a:latin typeface="Avenir" panose="02000503020000020003" pitchFamily="2" charset="0"/>
              <a:ea typeface="Avenir Roman" charset="0"/>
              <a:cs typeface="Avenir Roman" charset="0"/>
            </a:endParaRPr>
          </a:p>
          <a:p>
            <a:r>
              <a:rPr lang="en-US" dirty="0">
                <a:latin typeface="Avenir" panose="02000503020000020003" pitchFamily="2" charset="0"/>
                <a:ea typeface="Avenir Roman" charset="0"/>
                <a:cs typeface="Avenir Roman" charset="0"/>
              </a:rPr>
              <a:t>Please contact Brittany </a:t>
            </a:r>
            <a:r>
              <a:rPr lang="en-US" dirty="0" err="1">
                <a:latin typeface="Avenir" panose="02000503020000020003" pitchFamily="2" charset="0"/>
                <a:ea typeface="Avenir Roman" charset="0"/>
                <a:cs typeface="Avenir Roman" charset="0"/>
              </a:rPr>
              <a:t>Socha</a:t>
            </a:r>
            <a:r>
              <a:rPr lang="en-US" dirty="0">
                <a:latin typeface="Avenir" panose="02000503020000020003" pitchFamily="2" charset="0"/>
                <a:ea typeface="Avenir Roman" charset="0"/>
                <a:cs typeface="Avenir Roman" charset="0"/>
              </a:rPr>
              <a:t> – on the chat line or email </a:t>
            </a:r>
            <a:r>
              <a:rPr lang="en-US" b="1" dirty="0">
                <a:latin typeface="Avenir" panose="02000503020000020003" pitchFamily="2" charset="0"/>
                <a:ea typeface="Avenir Heavy" charset="0"/>
                <a:cs typeface="Avenir Heavy" charset="0"/>
                <a:hlinkClick r:id="rId4"/>
              </a:rPr>
              <a:t>Brittany.socha@ikonixusa.com</a:t>
            </a:r>
            <a:r>
              <a:rPr lang="en-US" dirty="0">
                <a:latin typeface="Avenir" panose="02000503020000020003" pitchFamily="2" charset="0"/>
                <a:ea typeface="Avenir Roman" charset="0"/>
                <a:cs typeface="Avenir Roman" charset="0"/>
              </a:rPr>
              <a:t> if you would like a copy of this presentation.</a:t>
            </a:r>
          </a:p>
        </p:txBody>
      </p:sp>
    </p:spTree>
    <p:extLst>
      <p:ext uri="{BB962C8B-B14F-4D97-AF65-F5344CB8AC3E}">
        <p14:creationId xmlns:p14="http://schemas.microsoft.com/office/powerpoint/2010/main" val="1910686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ge32-leakag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667000"/>
            <a:ext cx="6851447" cy="2224892"/>
          </a:xfrm>
          <a:prstGeom prst="rect">
            <a:avLst/>
          </a:prstGeom>
        </p:spPr>
      </p:pic>
      <p:sp>
        <p:nvSpPr>
          <p:cNvPr id="10" name="Title 1"/>
          <p:cNvSpPr>
            <a:spLocks noGrp="1"/>
          </p:cNvSpPr>
          <p:nvPr>
            <p:ph type="title"/>
          </p:nvPr>
        </p:nvSpPr>
        <p:spPr>
          <a:xfrm>
            <a:off x="152400" y="43657"/>
            <a:ext cx="8229600" cy="1143000"/>
          </a:xfrm>
        </p:spPr>
        <p:txBody>
          <a:bodyPr/>
          <a:lstStyle/>
          <a:p>
            <a:pPr algn="l"/>
            <a:r>
              <a:rPr lang="en-US" dirty="0">
                <a:solidFill>
                  <a:schemeClr val="bg1"/>
                </a:solidFill>
              </a:rPr>
              <a:t>Leakage Current Test</a:t>
            </a:r>
          </a:p>
        </p:txBody>
      </p:sp>
      <p:sp>
        <p:nvSpPr>
          <p:cNvPr id="2" name="TextBox 1"/>
          <p:cNvSpPr txBox="1"/>
          <p:nvPr/>
        </p:nvSpPr>
        <p:spPr>
          <a:xfrm>
            <a:off x="2667000" y="1905000"/>
            <a:ext cx="4118115" cy="369332"/>
          </a:xfrm>
          <a:prstGeom prst="rect">
            <a:avLst/>
          </a:prstGeom>
          <a:noFill/>
        </p:spPr>
        <p:txBody>
          <a:bodyPr wrap="none" rtlCol="0">
            <a:spAutoFit/>
          </a:bodyPr>
          <a:lstStyle/>
          <a:p>
            <a:pPr lvl="0"/>
            <a:r>
              <a:rPr lang="en-US" dirty="0">
                <a:latin typeface="Avenir Book" charset="0"/>
                <a:ea typeface="Avenir Book" charset="0"/>
                <a:cs typeface="Avenir Book" charset="0"/>
              </a:rPr>
              <a:t>Typical circuit for Leakage Current test</a:t>
            </a:r>
          </a:p>
        </p:txBody>
      </p:sp>
      <p:pic>
        <p:nvPicPr>
          <p:cNvPr id="11" name="Picture 10">
            <a:extLst>
              <a:ext uri="{FF2B5EF4-FFF2-40B4-BE49-F238E27FC236}">
                <a16:creationId xmlns:a16="http://schemas.microsoft.com/office/drawing/2014/main" id="{240E9413-A44D-A94B-AA82-0157F24CB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76200"/>
            <a:ext cx="762000" cy="867103"/>
          </a:xfrm>
          <a:prstGeom prst="rect">
            <a:avLst/>
          </a:prstGeom>
        </p:spPr>
      </p:pic>
    </p:spTree>
    <p:extLst>
      <p:ext uri="{BB962C8B-B14F-4D97-AF65-F5344CB8AC3E}">
        <p14:creationId xmlns:p14="http://schemas.microsoft.com/office/powerpoint/2010/main" val="22532294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dm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333501"/>
            <a:ext cx="4999037"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52400" y="43657"/>
            <a:ext cx="8229600" cy="1143000"/>
          </a:xfrm>
        </p:spPr>
        <p:txBody>
          <a:bodyPr/>
          <a:lstStyle/>
          <a:p>
            <a:pPr algn="l"/>
            <a:r>
              <a:rPr lang="en-US" dirty="0">
                <a:solidFill>
                  <a:schemeClr val="bg1"/>
                </a:solidFill>
              </a:rPr>
              <a:t>Leakage Current Test</a:t>
            </a:r>
          </a:p>
        </p:txBody>
      </p:sp>
      <p:sp>
        <p:nvSpPr>
          <p:cNvPr id="2" name="Rectangle 1">
            <a:extLst>
              <a:ext uri="{FF2B5EF4-FFF2-40B4-BE49-F238E27FC236}">
                <a16:creationId xmlns:a16="http://schemas.microsoft.com/office/drawing/2014/main" id="{F2E7277C-9104-3147-A805-CC663F8710A4}"/>
              </a:ext>
            </a:extLst>
          </p:cNvPr>
          <p:cNvSpPr/>
          <p:nvPr/>
        </p:nvSpPr>
        <p:spPr>
          <a:xfrm>
            <a:off x="386862" y="1600200"/>
            <a:ext cx="3124200" cy="646331"/>
          </a:xfrm>
          <a:prstGeom prst="rect">
            <a:avLst/>
          </a:prstGeom>
        </p:spPr>
        <p:txBody>
          <a:bodyPr wrap="square">
            <a:spAutoFit/>
          </a:bodyPr>
          <a:lstStyle/>
          <a:p>
            <a:pPr lvl="0"/>
            <a:r>
              <a:rPr lang="en-US" dirty="0">
                <a:solidFill>
                  <a:srgbClr val="1D2B59"/>
                </a:solidFill>
                <a:latin typeface="Avenir Medium" panose="02000503020000020003" pitchFamily="2" charset="0"/>
                <a:ea typeface="Avenir Book" charset="0"/>
                <a:cs typeface="Avenir Book" charset="0"/>
              </a:rPr>
              <a:t>The MD can vary from standard to standard.</a:t>
            </a:r>
          </a:p>
        </p:txBody>
      </p:sp>
      <p:sp>
        <p:nvSpPr>
          <p:cNvPr id="3" name="Rectangle 2">
            <a:extLst>
              <a:ext uri="{FF2B5EF4-FFF2-40B4-BE49-F238E27FC236}">
                <a16:creationId xmlns:a16="http://schemas.microsoft.com/office/drawing/2014/main" id="{F3F37B1A-C2D6-F24E-8DDE-92E5809EA326}"/>
              </a:ext>
            </a:extLst>
          </p:cNvPr>
          <p:cNvSpPr/>
          <p:nvPr/>
        </p:nvSpPr>
        <p:spPr>
          <a:xfrm>
            <a:off x="381000" y="3810000"/>
            <a:ext cx="3124200" cy="923330"/>
          </a:xfrm>
          <a:prstGeom prst="rect">
            <a:avLst/>
          </a:prstGeom>
        </p:spPr>
        <p:txBody>
          <a:bodyPr wrap="square">
            <a:spAutoFit/>
          </a:bodyPr>
          <a:lstStyle/>
          <a:p>
            <a:pPr lvl="0"/>
            <a:r>
              <a:rPr lang="en-US" dirty="0">
                <a:solidFill>
                  <a:srgbClr val="1D2B59"/>
                </a:solidFill>
                <a:latin typeface="Avenir Medium" panose="02000503020000020003" pitchFamily="2" charset="0"/>
                <a:ea typeface="Avenir Book" charset="0"/>
                <a:cs typeface="Avenir Book" charset="0"/>
              </a:rPr>
              <a:t>Measuring device for EN 60601-1 Medical Electrical Equipment.</a:t>
            </a:r>
          </a:p>
        </p:txBody>
      </p:sp>
      <p:pic>
        <p:nvPicPr>
          <p:cNvPr id="10" name="Picture 9">
            <a:extLst>
              <a:ext uri="{FF2B5EF4-FFF2-40B4-BE49-F238E27FC236}">
                <a16:creationId xmlns:a16="http://schemas.microsoft.com/office/drawing/2014/main" id="{4E3BB19A-ABFD-764B-82B1-A6C095678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76200"/>
            <a:ext cx="762000" cy="867103"/>
          </a:xfrm>
          <a:prstGeom prst="rect">
            <a:avLst/>
          </a:prstGeom>
        </p:spPr>
      </p:pic>
    </p:spTree>
    <p:extLst>
      <p:ext uri="{BB962C8B-B14F-4D97-AF65-F5344CB8AC3E}">
        <p14:creationId xmlns:p14="http://schemas.microsoft.com/office/powerpoint/2010/main" val="32009304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p:cNvSpPr txBox="1">
            <a:spLocks/>
          </p:cNvSpPr>
          <p:nvPr/>
        </p:nvSpPr>
        <p:spPr>
          <a:xfrm>
            <a:off x="628650" y="3038474"/>
            <a:ext cx="7739063"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en-US" altLang="en-US" dirty="0">
              <a:latin typeface="Avenir Roman" charset="0"/>
              <a:ea typeface="Avenir Roman" charset="0"/>
              <a:cs typeface="Avenir Roman" charset="0"/>
            </a:endParaRPr>
          </a:p>
        </p:txBody>
      </p:sp>
      <p:pic>
        <p:nvPicPr>
          <p:cNvPr id="6" name="Picture 5">
            <a:extLst>
              <a:ext uri="{FF2B5EF4-FFF2-40B4-BE49-F238E27FC236}">
                <a16:creationId xmlns:a16="http://schemas.microsoft.com/office/drawing/2014/main" id="{F199DA64-38E7-5F4B-A8C3-0AA213CE9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
            <a:ext cx="9144000" cy="6858000"/>
          </a:xfrm>
          <a:prstGeom prst="rect">
            <a:avLst/>
          </a:prstGeom>
        </p:spPr>
      </p:pic>
      <p:sp>
        <p:nvSpPr>
          <p:cNvPr id="7" name="Title 1">
            <a:extLst>
              <a:ext uri="{FF2B5EF4-FFF2-40B4-BE49-F238E27FC236}">
                <a16:creationId xmlns:a16="http://schemas.microsoft.com/office/drawing/2014/main" id="{80080ADB-D22B-3B4E-B3FF-E3A3287B2EB1}"/>
              </a:ext>
            </a:extLst>
          </p:cNvPr>
          <p:cNvSpPr txBox="1">
            <a:spLocks/>
          </p:cNvSpPr>
          <p:nvPr/>
        </p:nvSpPr>
        <p:spPr bwMode="auto">
          <a:xfrm>
            <a:off x="630238" y="2066926"/>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a:solidFill>
                  <a:srgbClr val="88D6F4"/>
                </a:solidFill>
                <a:latin typeface="Avenir Heavy" charset="0"/>
                <a:ea typeface="Avenir Heavy" charset="0"/>
                <a:cs typeface="Avenir Heavy" charset="0"/>
              </a:rPr>
              <a:t>Poll Question</a:t>
            </a:r>
          </a:p>
        </p:txBody>
      </p:sp>
      <p:sp>
        <p:nvSpPr>
          <p:cNvPr id="8" name="Content Placeholder 9">
            <a:extLst>
              <a:ext uri="{FF2B5EF4-FFF2-40B4-BE49-F238E27FC236}">
                <a16:creationId xmlns:a16="http://schemas.microsoft.com/office/drawing/2014/main" id="{6F7B69A3-168D-7341-986B-E97E6405088E}"/>
              </a:ext>
            </a:extLst>
          </p:cNvPr>
          <p:cNvSpPr txBox="1">
            <a:spLocks/>
          </p:cNvSpPr>
          <p:nvPr/>
        </p:nvSpPr>
        <p:spPr>
          <a:xfrm>
            <a:off x="628650" y="3352800"/>
            <a:ext cx="7739063" cy="981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altLang="en-US" sz="2000" b="1" dirty="0">
                <a:solidFill>
                  <a:schemeClr val="bg1"/>
                </a:solidFill>
                <a:latin typeface="Avenir" panose="02000503020000020003" pitchFamily="2" charset="0"/>
                <a:ea typeface="Avenir Roman" charset="0"/>
                <a:cs typeface="Avenir Roman" charset="0"/>
              </a:rPr>
              <a:t>What is best practice when performing a testing sequence on a class I product?</a:t>
            </a:r>
          </a:p>
        </p:txBody>
      </p:sp>
    </p:spTree>
    <p:extLst>
      <p:ext uri="{BB962C8B-B14F-4D97-AF65-F5344CB8AC3E}">
        <p14:creationId xmlns:p14="http://schemas.microsoft.com/office/powerpoint/2010/main" val="109442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990600"/>
            <a:ext cx="6308456" cy="5720862"/>
          </a:xfrm>
          <a:prstGeom prst="rect">
            <a:avLst/>
          </a:prstGeom>
        </p:spPr>
      </p:pic>
    </p:spTree>
    <p:extLst>
      <p:ext uri="{BB962C8B-B14F-4D97-AF65-F5344CB8AC3E}">
        <p14:creationId xmlns:p14="http://schemas.microsoft.com/office/powerpoint/2010/main" val="17259699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219200"/>
            <a:ext cx="6264698" cy="4765040"/>
          </a:xfrm>
          <a:prstGeom prst="rect">
            <a:avLst/>
          </a:prstGeom>
        </p:spPr>
      </p:pic>
    </p:spTree>
    <p:extLst>
      <p:ext uri="{BB962C8B-B14F-4D97-AF65-F5344CB8AC3E}">
        <p14:creationId xmlns:p14="http://schemas.microsoft.com/office/powerpoint/2010/main" val="11150952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52142"/>
            <a:ext cx="9144000" cy="1143000"/>
          </a:xfrm>
        </p:spPr>
        <p:txBody>
          <a:bodyPr/>
          <a:lstStyle/>
          <a:p>
            <a:pPr algn="l"/>
            <a:r>
              <a:rPr lang="en-US" dirty="0">
                <a:solidFill>
                  <a:schemeClr val="bg1"/>
                </a:solidFill>
              </a:rPr>
              <a:t>What to AVOID When Testing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11" y="1111570"/>
            <a:ext cx="1856975" cy="2209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915" y="1111570"/>
            <a:ext cx="1501453" cy="22098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212" y="1111570"/>
            <a:ext cx="1752600" cy="222131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11" y="3901696"/>
            <a:ext cx="2788688" cy="1905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0511" y="3927362"/>
            <a:ext cx="3352800" cy="1879333"/>
          </a:xfrm>
          <a:prstGeom prst="rect">
            <a:avLst/>
          </a:prstGeom>
        </p:spPr>
      </p:pic>
      <p:sp>
        <p:nvSpPr>
          <p:cNvPr id="7" name="Rectangle 6"/>
          <p:cNvSpPr/>
          <p:nvPr/>
        </p:nvSpPr>
        <p:spPr>
          <a:xfrm>
            <a:off x="3988366" y="3388859"/>
            <a:ext cx="976549" cy="276999"/>
          </a:xfrm>
          <a:prstGeom prst="rect">
            <a:avLst/>
          </a:prstGeom>
        </p:spPr>
        <p:txBody>
          <a:bodyPr wrap="none">
            <a:spAutoFit/>
          </a:bodyPr>
          <a:lstStyle/>
          <a:p>
            <a:pPr algn="ctr"/>
            <a:r>
              <a:rPr lang="en-US" sz="1200" dirty="0">
                <a:latin typeface="Avenir Roman" charset="0"/>
                <a:ea typeface="Avenir Roman" charset="0"/>
                <a:cs typeface="Avenir Roman" charset="0"/>
              </a:rPr>
              <a:t>ESD Smock</a:t>
            </a:r>
            <a:endParaRPr lang="en-US" sz="1200" dirty="0"/>
          </a:p>
        </p:txBody>
      </p:sp>
      <p:sp>
        <p:nvSpPr>
          <p:cNvPr id="15" name="Rectangle 14"/>
          <p:cNvSpPr/>
          <p:nvPr/>
        </p:nvSpPr>
        <p:spPr>
          <a:xfrm>
            <a:off x="457200" y="3388859"/>
            <a:ext cx="1994007" cy="276999"/>
          </a:xfrm>
          <a:prstGeom prst="rect">
            <a:avLst/>
          </a:prstGeom>
        </p:spPr>
        <p:txBody>
          <a:bodyPr wrap="none">
            <a:spAutoFit/>
          </a:bodyPr>
          <a:lstStyle/>
          <a:p>
            <a:pPr algn="ctr"/>
            <a:r>
              <a:rPr lang="en-US" sz="1200" dirty="0">
                <a:latin typeface="Avenir Roman" charset="0"/>
                <a:ea typeface="Avenir Roman" charset="0"/>
                <a:cs typeface="Avenir Roman" charset="0"/>
              </a:rPr>
              <a:t>Touching DUT During Test</a:t>
            </a:r>
            <a:endParaRPr lang="en-US" sz="1200" dirty="0"/>
          </a:p>
        </p:txBody>
      </p:sp>
      <p:sp>
        <p:nvSpPr>
          <p:cNvPr id="16" name="Rectangle 15"/>
          <p:cNvSpPr/>
          <p:nvPr/>
        </p:nvSpPr>
        <p:spPr>
          <a:xfrm>
            <a:off x="6391746" y="3388859"/>
            <a:ext cx="2237536" cy="276999"/>
          </a:xfrm>
          <a:prstGeom prst="rect">
            <a:avLst/>
          </a:prstGeom>
        </p:spPr>
        <p:txBody>
          <a:bodyPr wrap="none">
            <a:spAutoFit/>
          </a:bodyPr>
          <a:lstStyle/>
          <a:p>
            <a:pPr algn="ctr"/>
            <a:r>
              <a:rPr lang="en-US" sz="1200" dirty="0">
                <a:latin typeface="Avenir Roman" charset="0"/>
                <a:ea typeface="Avenir Roman" charset="0"/>
                <a:cs typeface="Avenir Roman" charset="0"/>
              </a:rPr>
              <a:t>Touch Test Leads During Test</a:t>
            </a:r>
            <a:endParaRPr lang="en-US" sz="1200" dirty="0"/>
          </a:p>
        </p:txBody>
      </p:sp>
      <p:sp>
        <p:nvSpPr>
          <p:cNvPr id="17" name="Rectangle 16"/>
          <p:cNvSpPr/>
          <p:nvPr/>
        </p:nvSpPr>
        <p:spPr>
          <a:xfrm>
            <a:off x="830511" y="5791200"/>
            <a:ext cx="2788688" cy="276999"/>
          </a:xfrm>
          <a:prstGeom prst="rect">
            <a:avLst/>
          </a:prstGeom>
        </p:spPr>
        <p:txBody>
          <a:bodyPr wrap="square">
            <a:spAutoFit/>
          </a:bodyPr>
          <a:lstStyle/>
          <a:p>
            <a:pPr algn="ctr"/>
            <a:r>
              <a:rPr lang="en-US" sz="1200" dirty="0">
                <a:latin typeface="Avenir Roman" charset="0"/>
                <a:ea typeface="Avenir Roman" charset="0"/>
                <a:cs typeface="Avenir Roman" charset="0"/>
              </a:rPr>
              <a:t>Broken Ground Pin</a:t>
            </a:r>
            <a:endParaRPr lang="en-US" sz="1200" dirty="0"/>
          </a:p>
        </p:txBody>
      </p:sp>
      <p:sp>
        <p:nvSpPr>
          <p:cNvPr id="18" name="Rectangle 17"/>
          <p:cNvSpPr/>
          <p:nvPr/>
        </p:nvSpPr>
        <p:spPr>
          <a:xfrm>
            <a:off x="4640511" y="5791200"/>
            <a:ext cx="3352800" cy="276999"/>
          </a:xfrm>
          <a:prstGeom prst="rect">
            <a:avLst/>
          </a:prstGeom>
        </p:spPr>
        <p:txBody>
          <a:bodyPr wrap="square">
            <a:spAutoFit/>
          </a:bodyPr>
          <a:lstStyle/>
          <a:p>
            <a:pPr algn="ctr"/>
            <a:r>
              <a:rPr lang="en-US" sz="1200" dirty="0">
                <a:latin typeface="Avenir Roman" charset="0"/>
                <a:ea typeface="Avenir Roman" charset="0"/>
                <a:cs typeface="Avenir Roman" charset="0"/>
              </a:rPr>
              <a:t>Breaking Ground Pin On Test Equipment</a:t>
            </a:r>
            <a:endParaRPr lang="en-US" sz="1200" dirty="0"/>
          </a:p>
        </p:txBody>
      </p:sp>
      <p:pic>
        <p:nvPicPr>
          <p:cNvPr id="19" name="Picture 18"/>
          <p:cNvPicPr>
            <a:picLocks noChangeAspect="1"/>
          </p:cNvPicPr>
          <p:nvPr/>
        </p:nvPicPr>
        <p:blipFill>
          <a:blip r:embed="rId8">
            <a:alphaModFix amt="40000"/>
            <a:extLst>
              <a:ext uri="{28A0092B-C50C-407E-A947-70E740481C1C}">
                <a14:useLocalDpi xmlns:a14="http://schemas.microsoft.com/office/drawing/2010/main" val="0"/>
              </a:ext>
            </a:extLst>
          </a:blip>
          <a:stretch>
            <a:fillRect/>
          </a:stretch>
        </p:blipFill>
        <p:spPr>
          <a:xfrm>
            <a:off x="570267" y="1346202"/>
            <a:ext cx="1767862" cy="1831504"/>
          </a:xfrm>
          <a:prstGeom prst="rect">
            <a:avLst/>
          </a:prstGeom>
        </p:spPr>
      </p:pic>
      <p:pic>
        <p:nvPicPr>
          <p:cNvPr id="37" name="Picture 36"/>
          <p:cNvPicPr>
            <a:picLocks noChangeAspect="1"/>
          </p:cNvPicPr>
          <p:nvPr/>
        </p:nvPicPr>
        <p:blipFill>
          <a:blip r:embed="rId8">
            <a:alphaModFix amt="40000"/>
            <a:extLst>
              <a:ext uri="{28A0092B-C50C-407E-A947-70E740481C1C}">
                <a14:useLocalDpi xmlns:a14="http://schemas.microsoft.com/office/drawing/2010/main" val="0"/>
              </a:ext>
            </a:extLst>
          </a:blip>
          <a:stretch>
            <a:fillRect/>
          </a:stretch>
        </p:blipFill>
        <p:spPr>
          <a:xfrm>
            <a:off x="3592709" y="1261420"/>
            <a:ext cx="1767862" cy="1831504"/>
          </a:xfrm>
          <a:prstGeom prst="rect">
            <a:avLst/>
          </a:prstGeom>
        </p:spPr>
      </p:pic>
      <p:pic>
        <p:nvPicPr>
          <p:cNvPr id="38" name="Picture 37"/>
          <p:cNvPicPr>
            <a:picLocks noChangeAspect="1"/>
          </p:cNvPicPr>
          <p:nvPr/>
        </p:nvPicPr>
        <p:blipFill>
          <a:blip r:embed="rId8">
            <a:alphaModFix amt="40000"/>
            <a:extLst>
              <a:ext uri="{28A0092B-C50C-407E-A947-70E740481C1C}">
                <a14:useLocalDpi xmlns:a14="http://schemas.microsoft.com/office/drawing/2010/main" val="0"/>
              </a:ext>
            </a:extLst>
          </a:blip>
          <a:stretch>
            <a:fillRect/>
          </a:stretch>
        </p:blipFill>
        <p:spPr>
          <a:xfrm>
            <a:off x="6624298" y="1278713"/>
            <a:ext cx="1767862" cy="1831504"/>
          </a:xfrm>
          <a:prstGeom prst="rect">
            <a:avLst/>
          </a:prstGeom>
        </p:spPr>
      </p:pic>
      <p:pic>
        <p:nvPicPr>
          <p:cNvPr id="39" name="Picture 38"/>
          <p:cNvPicPr>
            <a:picLocks noChangeAspect="1"/>
          </p:cNvPicPr>
          <p:nvPr/>
        </p:nvPicPr>
        <p:blipFill>
          <a:blip r:embed="rId8">
            <a:alphaModFix amt="40000"/>
            <a:extLst>
              <a:ext uri="{28A0092B-C50C-407E-A947-70E740481C1C}">
                <a14:useLocalDpi xmlns:a14="http://schemas.microsoft.com/office/drawing/2010/main" val="0"/>
              </a:ext>
            </a:extLst>
          </a:blip>
          <a:stretch>
            <a:fillRect/>
          </a:stretch>
        </p:blipFill>
        <p:spPr>
          <a:xfrm>
            <a:off x="5432980" y="3933121"/>
            <a:ext cx="1767862" cy="1831504"/>
          </a:xfrm>
          <a:prstGeom prst="rect">
            <a:avLst/>
          </a:prstGeom>
        </p:spPr>
      </p:pic>
      <p:pic>
        <p:nvPicPr>
          <p:cNvPr id="40" name="Picture 39"/>
          <p:cNvPicPr>
            <a:picLocks noChangeAspect="1"/>
          </p:cNvPicPr>
          <p:nvPr/>
        </p:nvPicPr>
        <p:blipFill>
          <a:blip r:embed="rId8">
            <a:alphaModFix amt="40000"/>
            <a:extLst>
              <a:ext uri="{28A0092B-C50C-407E-A947-70E740481C1C}">
                <a14:useLocalDpi xmlns:a14="http://schemas.microsoft.com/office/drawing/2010/main" val="0"/>
              </a:ext>
            </a:extLst>
          </a:blip>
          <a:stretch>
            <a:fillRect/>
          </a:stretch>
        </p:blipFill>
        <p:spPr>
          <a:xfrm>
            <a:off x="1219200" y="3933121"/>
            <a:ext cx="1767862" cy="1831504"/>
          </a:xfrm>
          <a:prstGeom prst="rect">
            <a:avLst/>
          </a:prstGeom>
        </p:spPr>
      </p:pic>
    </p:spTree>
    <p:extLst>
      <p:ext uri="{BB962C8B-B14F-4D97-AF65-F5344CB8AC3E}">
        <p14:creationId xmlns:p14="http://schemas.microsoft.com/office/powerpoint/2010/main" val="10097014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237364193"/>
              </p:ext>
            </p:extLst>
          </p:nvPr>
        </p:nvGraphicFramePr>
        <p:xfrm>
          <a:off x="673100" y="1327459"/>
          <a:ext cx="8001000" cy="484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85CD22E-F47C-4243-9B40-2EB7B2E71CB2}"/>
              </a:ext>
            </a:extLst>
          </p:cNvPr>
          <p:cNvSpPr>
            <a:spLocks noGrp="1"/>
          </p:cNvSpPr>
          <p:nvPr>
            <p:ph type="title"/>
          </p:nvPr>
        </p:nvSpPr>
        <p:spPr>
          <a:xfrm>
            <a:off x="152400" y="52142"/>
            <a:ext cx="9144000" cy="1143000"/>
          </a:xfrm>
        </p:spPr>
        <p:txBody>
          <a:bodyPr/>
          <a:lstStyle/>
          <a:p>
            <a:pPr algn="l"/>
            <a:r>
              <a:rPr lang="en-US" dirty="0">
                <a:solidFill>
                  <a:schemeClr val="bg1"/>
                </a:solidFill>
              </a:rPr>
              <a:t>What to AVOID When Testing</a:t>
            </a:r>
          </a:p>
        </p:txBody>
      </p:sp>
    </p:spTree>
    <p:extLst>
      <p:ext uri="{BB962C8B-B14F-4D97-AF65-F5344CB8AC3E}">
        <p14:creationId xmlns:p14="http://schemas.microsoft.com/office/powerpoint/2010/main" val="414998694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805116239"/>
              </p:ext>
            </p:extLst>
          </p:nvPr>
        </p:nvGraphicFramePr>
        <p:xfrm>
          <a:off x="673100" y="1219200"/>
          <a:ext cx="8001000" cy="484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01600" y="0"/>
            <a:ext cx="9144000" cy="1143000"/>
          </a:xfrm>
        </p:spPr>
        <p:txBody>
          <a:bodyPr/>
          <a:lstStyle/>
          <a:p>
            <a:pPr algn="l"/>
            <a:r>
              <a:rPr lang="en-US" dirty="0">
                <a:solidFill>
                  <a:schemeClr val="bg1"/>
                </a:solidFill>
              </a:rPr>
              <a:t>What to AVOID When Testing</a:t>
            </a:r>
          </a:p>
        </p:txBody>
      </p:sp>
    </p:spTree>
    <p:extLst>
      <p:ext uri="{BB962C8B-B14F-4D97-AF65-F5344CB8AC3E}">
        <p14:creationId xmlns:p14="http://schemas.microsoft.com/office/powerpoint/2010/main" val="5560478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747307"/>
              </p:ext>
            </p:extLst>
          </p:nvPr>
        </p:nvGraphicFramePr>
        <p:xfrm>
          <a:off x="762000" y="1186657"/>
          <a:ext cx="7772400" cy="463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381000" y="43657"/>
            <a:ext cx="8763000" cy="1143000"/>
          </a:xfrm>
        </p:spPr>
        <p:txBody>
          <a:bodyPr/>
          <a:lstStyle/>
          <a:p>
            <a:pPr algn="l"/>
            <a:r>
              <a:rPr lang="en-US" dirty="0">
                <a:solidFill>
                  <a:schemeClr val="bg1"/>
                </a:solidFill>
                <a:latin typeface="Avenir LT Std 55 Roman" panose="020B0503020203020204" pitchFamily="34" charset="0"/>
              </a:rPr>
              <a:t>What to AVOID When Testing</a:t>
            </a:r>
          </a:p>
        </p:txBody>
      </p:sp>
    </p:spTree>
    <p:extLst>
      <p:ext uri="{BB962C8B-B14F-4D97-AF65-F5344CB8AC3E}">
        <p14:creationId xmlns:p14="http://schemas.microsoft.com/office/powerpoint/2010/main" val="39872818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8C88B-1096-954A-A41D-90F85839A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7"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a:solidFill>
                  <a:schemeClr val="bg1"/>
                </a:solidFill>
                <a:latin typeface="Avenir LT Std 85 Heavy" charset="0"/>
                <a:ea typeface="Avenir LT Std 85 Heavy" charset="0"/>
                <a:cs typeface="Avenir LT Std 85 Heavy" charset="0"/>
              </a:rPr>
              <a:t>Resources</a:t>
            </a:r>
            <a:endParaRPr lang="en-US" sz="4000" b="1" dirty="0">
              <a:solidFill>
                <a:schemeClr val="bg1"/>
              </a:solidFill>
              <a:latin typeface="Avenir LT Std 85 Heavy" charset="0"/>
              <a:ea typeface="Avenir LT Std 85 Heavy" charset="0"/>
              <a:cs typeface="Avenir LT Std 85 Heavy" charset="0"/>
            </a:endParaRPr>
          </a:p>
        </p:txBody>
      </p:sp>
      <p:sp>
        <p:nvSpPr>
          <p:cNvPr id="8" name="TextBox 7">
            <a:extLst>
              <a:ext uri="{FF2B5EF4-FFF2-40B4-BE49-F238E27FC236}">
                <a16:creationId xmlns:a16="http://schemas.microsoft.com/office/drawing/2014/main" id="{0E1DD424-A414-754B-B9F9-BB2301E59897}"/>
              </a:ext>
            </a:extLst>
          </p:cNvPr>
          <p:cNvSpPr txBox="1"/>
          <p:nvPr/>
        </p:nvSpPr>
        <p:spPr>
          <a:xfrm>
            <a:off x="0" y="1447800"/>
            <a:ext cx="9144000" cy="1200329"/>
          </a:xfrm>
          <a:prstGeom prst="rect">
            <a:avLst/>
          </a:prstGeom>
          <a:noFill/>
        </p:spPr>
        <p:txBody>
          <a:bodyPr wrap="square" rtlCol="0">
            <a:spAutoFit/>
          </a:bodyPr>
          <a:lstStyle/>
          <a:p>
            <a:pPr algn="ctr"/>
            <a:r>
              <a:rPr lang="en-US">
                <a:latin typeface="Avenir Medium" panose="02000503020000020003" pitchFamily="2" charset="0"/>
                <a:ea typeface="Avenir Roman" charset="0"/>
                <a:cs typeface="Avenir Roman" charset="0"/>
              </a:rPr>
              <a:t>Visit us online to view all of our Educational Resources</a:t>
            </a:r>
          </a:p>
          <a:p>
            <a:pPr algn="ctr"/>
            <a:r>
              <a:rPr lang="en-US">
                <a:solidFill>
                  <a:srgbClr val="87D6F4"/>
                </a:solidFill>
                <a:latin typeface="Avenir Medium" panose="02000503020000020003" pitchFamily="2" charset="0"/>
                <a:ea typeface="Avenir Roman" charset="0"/>
                <a:cs typeface="Avenir Roman" charset="0"/>
                <a:hlinkClick r:id="rId3"/>
              </a:rPr>
              <a:t>arisafety.com/support/educational-resources/</a:t>
            </a:r>
            <a:endParaRPr lang="en-US">
              <a:solidFill>
                <a:srgbClr val="87D6F4"/>
              </a:solidFill>
              <a:latin typeface="Avenir Medium" panose="02000503020000020003" pitchFamily="2" charset="0"/>
              <a:ea typeface="Avenir Roman" charset="0"/>
              <a:cs typeface="Avenir Roman" charset="0"/>
            </a:endParaRPr>
          </a:p>
          <a:p>
            <a:pPr algn="ctr"/>
            <a:endParaRPr lang="en-US">
              <a:solidFill>
                <a:srgbClr val="87D6F4"/>
              </a:solidFill>
              <a:latin typeface="Avenir Medium" panose="02000503020000020003" pitchFamily="2" charset="0"/>
              <a:ea typeface="Avenir Roman" charset="0"/>
              <a:cs typeface="Avenir Roman" charset="0"/>
            </a:endParaRPr>
          </a:p>
          <a:p>
            <a:pPr algn="ctr"/>
            <a:endParaRPr lang="en-US">
              <a:latin typeface="Avenir Roman" charset="0"/>
              <a:ea typeface="Avenir Roman" charset="0"/>
              <a:cs typeface="Avenir Roman" charset="0"/>
            </a:endParaRPr>
          </a:p>
        </p:txBody>
      </p:sp>
      <p:pic>
        <p:nvPicPr>
          <p:cNvPr id="9" name="Picture 8">
            <a:extLst>
              <a:ext uri="{FF2B5EF4-FFF2-40B4-BE49-F238E27FC236}">
                <a16:creationId xmlns:a16="http://schemas.microsoft.com/office/drawing/2014/main" id="{AECB3EFB-220F-B24D-9D1D-7275119F57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2438400"/>
            <a:ext cx="4201391" cy="3352800"/>
          </a:xfrm>
          <a:prstGeom prst="rect">
            <a:avLst/>
          </a:prstGeom>
        </p:spPr>
      </p:pic>
      <p:pic>
        <p:nvPicPr>
          <p:cNvPr id="10" name="Picture 9">
            <a:extLst>
              <a:ext uri="{FF2B5EF4-FFF2-40B4-BE49-F238E27FC236}">
                <a16:creationId xmlns:a16="http://schemas.microsoft.com/office/drawing/2014/main" id="{6065962E-EF78-E740-BC9F-37F81D2CAD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35939"/>
            <a:ext cx="1246909" cy="381000"/>
          </a:xfrm>
          <a:prstGeom prst="rect">
            <a:avLst/>
          </a:prstGeom>
          <a:effectLst>
            <a:glow>
              <a:schemeClr val="accent1">
                <a:alpha val="40000"/>
              </a:schemeClr>
            </a:glow>
          </a:effectLst>
        </p:spPr>
      </p:pic>
    </p:spTree>
    <p:extLst>
      <p:ext uri="{BB962C8B-B14F-4D97-AF65-F5344CB8AC3E}">
        <p14:creationId xmlns:p14="http://schemas.microsoft.com/office/powerpoint/2010/main" val="88986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62006117"/>
              </p:ext>
            </p:extLst>
          </p:nvPr>
        </p:nvGraphicFramePr>
        <p:xfrm>
          <a:off x="1370076" y="1447800"/>
          <a:ext cx="6477000" cy="4125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75350213-136D-5143-98BA-F412ACCD9D66}"/>
              </a:ext>
            </a:extLst>
          </p:cNvPr>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3500" b="1" dirty="0">
                <a:solidFill>
                  <a:schemeClr val="bg1"/>
                </a:solidFill>
                <a:latin typeface="Avenir Roman" panose="02000503020000020003" pitchFamily="2" charset="0"/>
                <a:ea typeface="Avenir LT Std 85 Heavy" charset="0"/>
                <a:cs typeface="Avenir LT Std 85 Heavy" charset="0"/>
              </a:rPr>
              <a:t>Learning</a:t>
            </a:r>
            <a:r>
              <a:rPr lang="en-US" altLang="en-US" sz="3500" b="1" dirty="0">
                <a:solidFill>
                  <a:schemeClr val="bg1"/>
                </a:solidFill>
                <a:latin typeface="Avenir LT Std 55 Roman" panose="020B0503020203020204" pitchFamily="34" charset="0"/>
                <a:ea typeface="Avenir LT Std 85 Heavy" charset="0"/>
                <a:cs typeface="Avenir LT Std 85 Heavy" charset="0"/>
              </a:rPr>
              <a:t> Objectives</a:t>
            </a:r>
            <a:endParaRPr lang="en-US" sz="3500" b="1" dirty="0">
              <a:solidFill>
                <a:schemeClr val="bg1"/>
              </a:solidFill>
              <a:latin typeface="Avenir LT Std 55 Roman" panose="020B0503020203020204" pitchFamily="34" charset="0"/>
              <a:ea typeface="Avenir LT Std 85 Heavy" charset="0"/>
              <a:cs typeface="Avenir LT Std 85 Heavy"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CA8A55-C97F-194A-A9CA-3080BD235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3"/>
            <a:ext cx="9144000" cy="6858000"/>
          </a:xfrm>
          <a:prstGeom prst="rect">
            <a:avLst/>
          </a:prstGeom>
        </p:spPr>
      </p:pic>
      <p:sp>
        <p:nvSpPr>
          <p:cNvPr id="2" name="TextBox 1"/>
          <p:cNvSpPr txBox="1"/>
          <p:nvPr/>
        </p:nvSpPr>
        <p:spPr>
          <a:xfrm>
            <a:off x="725490" y="2516043"/>
            <a:ext cx="7540620" cy="1569660"/>
          </a:xfrm>
          <a:prstGeom prst="rect">
            <a:avLst/>
          </a:prstGeom>
          <a:noFill/>
        </p:spPr>
        <p:txBody>
          <a:bodyPr wrap="square" rtlCol="0">
            <a:spAutoFit/>
          </a:bodyPr>
          <a:lstStyle/>
          <a:p>
            <a:pPr algn="ctr"/>
            <a:r>
              <a:rPr lang="en-US" sz="4800" b="1" dirty="0">
                <a:solidFill>
                  <a:srgbClr val="1C2A58"/>
                </a:solidFill>
                <a:latin typeface="Avenir Heavy" charset="0"/>
                <a:ea typeface="Avenir Heavy" charset="0"/>
                <a:cs typeface="Avenir Heavy" charset="0"/>
              </a:rPr>
              <a:t>Electrical Safety Testing Circuit Theory</a:t>
            </a:r>
          </a:p>
        </p:txBody>
      </p:sp>
      <p:sp>
        <p:nvSpPr>
          <p:cNvPr id="3" name="TextBox 2"/>
          <p:cNvSpPr txBox="1"/>
          <p:nvPr/>
        </p:nvSpPr>
        <p:spPr>
          <a:xfrm>
            <a:off x="2644345" y="1752600"/>
            <a:ext cx="3899465" cy="584775"/>
          </a:xfrm>
          <a:prstGeom prst="rect">
            <a:avLst/>
          </a:prstGeom>
          <a:noFill/>
        </p:spPr>
        <p:txBody>
          <a:bodyPr wrap="none" rtlCol="0">
            <a:spAutoFit/>
          </a:bodyPr>
          <a:lstStyle/>
          <a:p>
            <a:pPr algn="ctr"/>
            <a:r>
              <a:rPr lang="en-US" sz="3200" dirty="0">
                <a:solidFill>
                  <a:srgbClr val="1C2A58"/>
                </a:solidFill>
                <a:latin typeface="Avenir Light"/>
              </a:rPr>
              <a:t>Our Next Webinar is</a:t>
            </a:r>
          </a:p>
        </p:txBody>
      </p:sp>
      <p:sp>
        <p:nvSpPr>
          <p:cNvPr id="4" name="TextBox 3"/>
          <p:cNvSpPr txBox="1"/>
          <p:nvPr/>
        </p:nvSpPr>
        <p:spPr>
          <a:xfrm>
            <a:off x="2452784" y="4163849"/>
            <a:ext cx="4282583" cy="400110"/>
          </a:xfrm>
          <a:prstGeom prst="rect">
            <a:avLst/>
          </a:prstGeom>
          <a:noFill/>
        </p:spPr>
        <p:txBody>
          <a:bodyPr wrap="none" rtlCol="0">
            <a:spAutoFit/>
          </a:bodyPr>
          <a:lstStyle/>
          <a:p>
            <a:pPr algn="ctr"/>
            <a:r>
              <a:rPr lang="en-US" sz="2000" dirty="0">
                <a:latin typeface="Avenir LT Std 35 Light" charset="0"/>
                <a:ea typeface="Avenir LT Std 35 Light" charset="0"/>
                <a:cs typeface="Avenir LT Std 35 Light" charset="0"/>
              </a:rPr>
              <a:t>Wednesday, April 11</a:t>
            </a:r>
            <a:r>
              <a:rPr lang="en-US" sz="2000" baseline="30000" dirty="0">
                <a:latin typeface="Avenir LT Std 35 Light" charset="0"/>
                <a:ea typeface="Avenir LT Std 35 Light" charset="0"/>
                <a:cs typeface="Avenir LT Std 35 Light" charset="0"/>
              </a:rPr>
              <a:t>th</a:t>
            </a:r>
            <a:r>
              <a:rPr lang="en-US" sz="2000" dirty="0">
                <a:latin typeface="Avenir LT Std 35 Light" charset="0"/>
                <a:ea typeface="Avenir LT Std 35 Light" charset="0"/>
                <a:cs typeface="Avenir LT Std 35 Light" charset="0"/>
              </a:rPr>
              <a:t> at 10 A.M. CT</a:t>
            </a:r>
          </a:p>
        </p:txBody>
      </p:sp>
      <p:sp>
        <p:nvSpPr>
          <p:cNvPr id="8" name="Title 1">
            <a:extLst>
              <a:ext uri="{FF2B5EF4-FFF2-40B4-BE49-F238E27FC236}">
                <a16:creationId xmlns:a16="http://schemas.microsoft.com/office/drawing/2014/main" id="{66E64BE2-1245-E14B-8A42-678BF36AA93A}"/>
              </a:ext>
            </a:extLst>
          </p:cNvPr>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a:solidFill>
                  <a:schemeClr val="bg1"/>
                </a:solidFill>
                <a:latin typeface="Avenir LT Std 85 Heavy" charset="0"/>
                <a:ea typeface="Avenir LT Std 85 Heavy" charset="0"/>
                <a:cs typeface="Avenir LT Std 85 Heavy" charset="0"/>
              </a:rPr>
              <a:t>Join Us</a:t>
            </a:r>
            <a:endParaRPr lang="en-US" sz="4000" b="1" dirty="0">
              <a:solidFill>
                <a:schemeClr val="bg1"/>
              </a:solidFill>
              <a:latin typeface="Avenir LT Std 85 Heavy" charset="0"/>
              <a:ea typeface="Avenir LT Std 85 Heavy" charset="0"/>
              <a:cs typeface="Avenir LT Std 85 Heavy" charset="0"/>
            </a:endParaRPr>
          </a:p>
        </p:txBody>
      </p:sp>
      <p:pic>
        <p:nvPicPr>
          <p:cNvPr id="9" name="Picture 8">
            <a:extLst>
              <a:ext uri="{FF2B5EF4-FFF2-40B4-BE49-F238E27FC236}">
                <a16:creationId xmlns:a16="http://schemas.microsoft.com/office/drawing/2014/main" id="{5AF7294C-199D-7C4B-AABA-22051E6CB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335939"/>
            <a:ext cx="1246909" cy="381000"/>
          </a:xfrm>
          <a:prstGeom prst="rect">
            <a:avLst/>
          </a:prstGeom>
          <a:effectLst>
            <a:glow>
              <a:schemeClr val="accent1">
                <a:alpha val="40000"/>
              </a:schemeClr>
            </a:glow>
          </a:effectLst>
        </p:spPr>
      </p:pic>
    </p:spTree>
    <p:extLst>
      <p:ext uri="{BB962C8B-B14F-4D97-AF65-F5344CB8AC3E}">
        <p14:creationId xmlns:p14="http://schemas.microsoft.com/office/powerpoint/2010/main" val="384103130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9133"/>
            <a:ext cx="9144000" cy="2743200"/>
          </a:xfrm>
          <a:prstGeom prst="rect">
            <a:avLst/>
          </a:prstGeom>
        </p:spPr>
      </p:pic>
      <p:sp>
        <p:nvSpPr>
          <p:cNvPr id="6" name="TextBox 5"/>
          <p:cNvSpPr txBox="1"/>
          <p:nvPr/>
        </p:nvSpPr>
        <p:spPr>
          <a:xfrm>
            <a:off x="378841" y="1150571"/>
            <a:ext cx="8765159" cy="2708434"/>
          </a:xfrm>
          <a:prstGeom prst="rect">
            <a:avLst/>
          </a:prstGeom>
          <a:noFill/>
        </p:spPr>
        <p:txBody>
          <a:bodyPr wrap="square" rtlCol="0">
            <a:spAutoFit/>
          </a:bodyPr>
          <a:lstStyle/>
          <a:p>
            <a:r>
              <a:rPr lang="en-US" sz="2400" b="1" dirty="0">
                <a:latin typeface="Avenir Heavy" charset="0"/>
                <a:ea typeface="Avenir Heavy" charset="0"/>
                <a:cs typeface="Avenir Heavy" charset="0"/>
              </a:rPr>
              <a:t>Need One-On-One Assistance with your Application?</a:t>
            </a:r>
          </a:p>
          <a:p>
            <a:r>
              <a:rPr lang="en-US" sz="2000" dirty="0">
                <a:latin typeface="Avenir Book" charset="0"/>
                <a:ea typeface="Avenir Book" charset="0"/>
                <a:cs typeface="Avenir Book" charset="0"/>
              </a:rPr>
              <a:t>Nobody understands electrical safety testing better than we do.</a:t>
            </a:r>
          </a:p>
          <a:p>
            <a:endParaRPr lang="en-US" dirty="0">
              <a:latin typeface="Avenir Book" charset="0"/>
              <a:ea typeface="Avenir Book" charset="0"/>
              <a:cs typeface="Avenir Book" charset="0"/>
            </a:endParaRPr>
          </a:p>
          <a:p>
            <a:pPr marL="285750" indent="-285750">
              <a:buFont typeface="Arial" panose="020B0604020202020204" pitchFamily="34" charset="0"/>
              <a:buChar char="•"/>
            </a:pPr>
            <a:r>
              <a:rPr lang="en-US" dirty="0">
                <a:latin typeface="Avenir Book" charset="0"/>
                <a:ea typeface="Avenir Book" charset="0"/>
                <a:cs typeface="Avenir Book" charset="0"/>
              </a:rPr>
              <a:t>Overcome challenges and mitigate risks on the production line </a:t>
            </a:r>
            <a:br>
              <a:rPr lang="en-US" dirty="0">
                <a:latin typeface="Avenir Book" charset="0"/>
                <a:ea typeface="Avenir Book" charset="0"/>
                <a:cs typeface="Avenir Book" charset="0"/>
              </a:rPr>
            </a:br>
            <a:r>
              <a:rPr lang="en-US" dirty="0">
                <a:latin typeface="Avenir Book" charset="0"/>
                <a:ea typeface="Avenir Book" charset="0"/>
                <a:cs typeface="Avenir Book" charset="0"/>
              </a:rPr>
              <a:t>and in the laboratory</a:t>
            </a:r>
          </a:p>
          <a:p>
            <a:pPr marL="285750" indent="-285750">
              <a:buFont typeface="Arial" panose="020B0604020202020204" pitchFamily="34" charset="0"/>
              <a:buChar char="•"/>
            </a:pPr>
            <a:r>
              <a:rPr lang="en-US" dirty="0">
                <a:latin typeface="Avenir Book" charset="0"/>
                <a:ea typeface="Avenir Book" charset="0"/>
                <a:cs typeface="Avenir Book" charset="0"/>
              </a:rPr>
              <a:t>Safety Standard Analysis</a:t>
            </a:r>
          </a:p>
          <a:p>
            <a:pPr marL="285750" indent="-285750">
              <a:buFont typeface="Arial" panose="020B0604020202020204" pitchFamily="34" charset="0"/>
              <a:buChar char="•"/>
            </a:pPr>
            <a:r>
              <a:rPr lang="en-US" dirty="0">
                <a:latin typeface="Avenir Book" charset="0"/>
                <a:ea typeface="Avenir Book" charset="0"/>
                <a:cs typeface="Avenir Book" charset="0"/>
              </a:rPr>
              <a:t>Safe and Effective Test Setups</a:t>
            </a:r>
          </a:p>
          <a:p>
            <a:pPr marL="285750" indent="-285750">
              <a:buFont typeface="Arial" panose="020B0604020202020204" pitchFamily="34" charset="0"/>
              <a:buChar char="•"/>
            </a:pPr>
            <a:endParaRPr lang="en-US" dirty="0">
              <a:latin typeface="Avenir Book" charset="0"/>
              <a:ea typeface="Avenir Book" charset="0"/>
              <a:cs typeface="Avenir Book" charset="0"/>
            </a:endParaRPr>
          </a:p>
          <a:p>
            <a:r>
              <a:rPr lang="en-US" dirty="0">
                <a:latin typeface="Avenir Book" charset="0"/>
                <a:ea typeface="Avenir Book" charset="0"/>
                <a:cs typeface="Avenir Book" charset="0"/>
              </a:rPr>
              <a:t>For more details email </a:t>
            </a:r>
            <a:r>
              <a:rPr lang="en-US" b="1" dirty="0">
                <a:latin typeface="Avenir Heavy" charset="0"/>
                <a:ea typeface="Avenir Heavy" charset="0"/>
                <a:cs typeface="Avenir Heavy" charset="0"/>
                <a:hlinkClick r:id="rId3"/>
              </a:rPr>
              <a:t>applications@arisafety.com</a:t>
            </a:r>
            <a:r>
              <a:rPr lang="en-US" dirty="0">
                <a:latin typeface="Avenir Book" charset="0"/>
                <a:ea typeface="Avenir Book" charset="0"/>
                <a:cs typeface="Avenir Book" charset="0"/>
              </a:rPr>
              <a:t> or call </a:t>
            </a:r>
            <a:r>
              <a:rPr lang="en-US" b="1" dirty="0">
                <a:latin typeface="Avenir Heavy" charset="0"/>
                <a:ea typeface="Avenir Heavy" charset="0"/>
                <a:cs typeface="Avenir Heavy" charset="0"/>
              </a:rPr>
              <a:t>+1-847-367-4077</a:t>
            </a:r>
          </a:p>
        </p:txBody>
      </p:sp>
    </p:spTree>
    <p:extLst>
      <p:ext uri="{BB962C8B-B14F-4D97-AF65-F5344CB8AC3E}">
        <p14:creationId xmlns:p14="http://schemas.microsoft.com/office/powerpoint/2010/main" val="869345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978A6-BCBC-394F-8DAC-D94BBB9FF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858000"/>
          </a:xfrm>
          <a:prstGeom prst="rect">
            <a:avLst/>
          </a:prstGeom>
        </p:spPr>
      </p:pic>
      <p:sp>
        <p:nvSpPr>
          <p:cNvPr id="16"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a:solidFill>
                  <a:schemeClr val="bg1"/>
                </a:solidFill>
                <a:latin typeface="Avenir LT Std 85 Heavy" charset="0"/>
                <a:ea typeface="Avenir LT Std 85 Heavy" charset="0"/>
                <a:cs typeface="Avenir LT Std 85 Heavy" charset="0"/>
              </a:rPr>
              <a:t>Contact Us</a:t>
            </a:r>
            <a:endParaRPr lang="en-US" sz="4000" b="1" dirty="0">
              <a:solidFill>
                <a:schemeClr val="bg1"/>
              </a:solidFill>
              <a:latin typeface="Avenir LT Std 85 Heavy" charset="0"/>
              <a:ea typeface="Avenir LT Std 85 Heavy" charset="0"/>
              <a:cs typeface="Avenir LT Std 85 Heavy" charset="0"/>
            </a:endParaRPr>
          </a:p>
        </p:txBody>
      </p:sp>
      <p:sp>
        <p:nvSpPr>
          <p:cNvPr id="7" name="TextBox 6">
            <a:extLst>
              <a:ext uri="{FF2B5EF4-FFF2-40B4-BE49-F238E27FC236}">
                <a16:creationId xmlns:a16="http://schemas.microsoft.com/office/drawing/2014/main" id="{69109F79-4389-3447-B00A-D5955A75858B}"/>
              </a:ext>
            </a:extLst>
          </p:cNvPr>
          <p:cNvSpPr txBox="1"/>
          <p:nvPr/>
        </p:nvSpPr>
        <p:spPr>
          <a:xfrm>
            <a:off x="304800" y="1447800"/>
            <a:ext cx="7899400" cy="1200329"/>
          </a:xfrm>
          <a:prstGeom prst="rect">
            <a:avLst/>
          </a:prstGeom>
          <a:noFill/>
        </p:spPr>
        <p:txBody>
          <a:bodyPr wrap="square" rtlCol="0">
            <a:spAutoFit/>
          </a:bodyPr>
          <a:lstStyle/>
          <a:p>
            <a:r>
              <a:rPr lang="en-US" b="1" dirty="0">
                <a:solidFill>
                  <a:srgbClr val="1C2B58"/>
                </a:solidFill>
                <a:latin typeface="Avenir Heavy" panose="02000503020000020003" pitchFamily="2" charset="0"/>
                <a:ea typeface="Avenir Roman" charset="0"/>
                <a:cs typeface="Avenir Roman" charset="0"/>
              </a:rPr>
              <a:t>If you would like a copy of this presentation please email </a:t>
            </a:r>
          </a:p>
          <a:p>
            <a:r>
              <a:rPr lang="en-US" b="1" dirty="0">
                <a:solidFill>
                  <a:srgbClr val="1C2B58"/>
                </a:solidFill>
                <a:latin typeface="Avenir Heavy" panose="02000503020000020003" pitchFamily="2" charset="0"/>
                <a:ea typeface="Avenir Roman" charset="0"/>
                <a:cs typeface="Avenir Roman" charset="0"/>
              </a:rPr>
              <a:t>Brittany </a:t>
            </a:r>
            <a:r>
              <a:rPr lang="en-US" b="1" dirty="0" err="1">
                <a:solidFill>
                  <a:srgbClr val="1C2B58"/>
                </a:solidFill>
                <a:latin typeface="Avenir Heavy" panose="02000503020000020003" pitchFamily="2" charset="0"/>
                <a:ea typeface="Avenir Roman" charset="0"/>
                <a:cs typeface="Avenir Roman" charset="0"/>
              </a:rPr>
              <a:t>Socha</a:t>
            </a:r>
            <a:r>
              <a:rPr lang="en-US" b="1" dirty="0">
                <a:solidFill>
                  <a:srgbClr val="1C2B58"/>
                </a:solidFill>
                <a:latin typeface="Avenir Heavy" panose="02000503020000020003" pitchFamily="2" charset="0"/>
                <a:ea typeface="Avenir Roman" charset="0"/>
                <a:cs typeface="Avenir Roman" charset="0"/>
              </a:rPr>
              <a:t> at </a:t>
            </a:r>
            <a:r>
              <a:rPr lang="en-US" b="1" dirty="0" err="1">
                <a:solidFill>
                  <a:srgbClr val="1C2B58"/>
                </a:solidFill>
                <a:latin typeface="Avenir Heavy" panose="02000503020000020003" pitchFamily="2" charset="0"/>
                <a:ea typeface="Avenir Heavy" charset="0"/>
                <a:cs typeface="Avenir Heavy" charset="0"/>
              </a:rPr>
              <a:t>brittany.socha@ikonixusa.com</a:t>
            </a:r>
            <a:endParaRPr lang="en-US" b="1" dirty="0">
              <a:solidFill>
                <a:srgbClr val="1C2B58"/>
              </a:solidFill>
              <a:latin typeface="Avenir Heavy" panose="02000503020000020003" pitchFamily="2" charset="0"/>
              <a:ea typeface="Avenir Heavy" charset="0"/>
              <a:cs typeface="Avenir Heavy" charset="0"/>
            </a:endParaRPr>
          </a:p>
          <a:p>
            <a:endParaRPr lang="en-US" b="1" dirty="0">
              <a:solidFill>
                <a:srgbClr val="1C2B58"/>
              </a:solidFill>
              <a:latin typeface="Avenir Heavy" panose="02000503020000020003" pitchFamily="2" charset="0"/>
              <a:ea typeface="Avenir Heavy" charset="0"/>
              <a:cs typeface="Avenir Heavy" charset="0"/>
            </a:endParaRPr>
          </a:p>
          <a:p>
            <a:r>
              <a:rPr lang="en-US" b="1" dirty="0">
                <a:solidFill>
                  <a:srgbClr val="1C2B58"/>
                </a:solidFill>
                <a:latin typeface="Avenir Heavy" panose="02000503020000020003" pitchFamily="2" charset="0"/>
                <a:ea typeface="Avenir Roman" charset="0"/>
                <a:cs typeface="Avenir Roman" charset="0"/>
              </a:rPr>
              <a:t>Check out our website for more information </a:t>
            </a:r>
            <a:r>
              <a:rPr lang="en-US" b="1" dirty="0" err="1">
                <a:solidFill>
                  <a:srgbClr val="1C2B58"/>
                </a:solidFill>
                <a:latin typeface="Avenir Heavy" panose="02000503020000020003" pitchFamily="2" charset="0"/>
                <a:ea typeface="Avenir Heavy" charset="0"/>
                <a:cs typeface="Avenir Heavy" charset="0"/>
              </a:rPr>
              <a:t>arisafety.com</a:t>
            </a:r>
            <a:endParaRPr lang="en-US" b="1" dirty="0">
              <a:solidFill>
                <a:srgbClr val="1C2B58"/>
              </a:solidFill>
              <a:latin typeface="Avenir Heavy" panose="02000503020000020003" pitchFamily="2" charset="0"/>
              <a:ea typeface="Avenir Heavy" charset="0"/>
              <a:cs typeface="Avenir Heavy" charset="0"/>
            </a:endParaRPr>
          </a:p>
        </p:txBody>
      </p:sp>
    </p:spTree>
    <p:extLst>
      <p:ext uri="{BB962C8B-B14F-4D97-AF65-F5344CB8AC3E}">
        <p14:creationId xmlns:p14="http://schemas.microsoft.com/office/powerpoint/2010/main" val="211141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nvSpPr>
        <p:spPr>
          <a:xfrm>
            <a:off x="762000" y="1691481"/>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p:txBody>
      </p:sp>
      <p:sp>
        <p:nvSpPr>
          <p:cNvPr id="7" name="Title 4"/>
          <p:cNvSpPr>
            <a:spLocks noGrp="1"/>
          </p:cNvSpPr>
          <p:nvPr/>
        </p:nvSpPr>
        <p:spPr>
          <a:xfrm>
            <a:off x="762000" y="365919"/>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a:t> </a:t>
            </a:r>
          </a:p>
        </p:txBody>
      </p:sp>
      <p:sp>
        <p:nvSpPr>
          <p:cNvPr id="13" name="Title 1"/>
          <p:cNvSpPr txBox="1">
            <a:spLocks/>
          </p:cNvSpPr>
          <p:nvPr/>
        </p:nvSpPr>
        <p:spPr bwMode="auto">
          <a:xfrm>
            <a:off x="152400" y="4365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4000" b="1" kern="1200">
                <a:solidFill>
                  <a:srgbClr val="88D6F4"/>
                </a:solidFill>
                <a:latin typeface="Avenir Heavy" charset="0"/>
                <a:ea typeface="Avenir Heavy" charset="0"/>
                <a:cs typeface="Avenir Heavy" charset="0"/>
              </a:defRPr>
            </a:lvl1pPr>
            <a:lvl2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2pPr>
            <a:lvl3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3pPr>
            <a:lvl4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4pPr>
            <a:lvl5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charset="0"/>
              </a:defRPr>
            </a:lvl9pPr>
          </a:lstStyle>
          <a:p>
            <a:r>
              <a:rPr lang="en-US" dirty="0">
                <a:solidFill>
                  <a:schemeClr val="bg1"/>
                </a:solidFill>
              </a:rPr>
              <a:t>Type Vs. Routine Test</a:t>
            </a:r>
          </a:p>
        </p:txBody>
      </p:sp>
      <p:graphicFrame>
        <p:nvGraphicFramePr>
          <p:cNvPr id="12" name="Table 11"/>
          <p:cNvGraphicFramePr>
            <a:graphicFrameLocks noGrp="1"/>
          </p:cNvGraphicFramePr>
          <p:nvPr>
            <p:extLst>
              <p:ext uri="{D42A27DB-BD31-4B8C-83A1-F6EECF244321}">
                <p14:modId xmlns:p14="http://schemas.microsoft.com/office/powerpoint/2010/main" val="860207759"/>
              </p:ext>
            </p:extLst>
          </p:nvPr>
        </p:nvGraphicFramePr>
        <p:xfrm>
          <a:off x="381000" y="1212057"/>
          <a:ext cx="8458200" cy="433301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88143">
                <a:tc>
                  <a:txBody>
                    <a:bodyPr/>
                    <a:lstStyle/>
                    <a:p>
                      <a:r>
                        <a:rPr lang="en-US" sz="1600" b="1" i="0" dirty="0">
                          <a:latin typeface="Avenir Heavy" charset="0"/>
                          <a:ea typeface="Avenir Heavy" charset="0"/>
                          <a:cs typeface="Avenir Heavy" charset="0"/>
                        </a:rPr>
                        <a:t>Type Test</a:t>
                      </a:r>
                    </a:p>
                  </a:txBody>
                  <a:tcPr>
                    <a:solidFill>
                      <a:srgbClr val="1C2A58"/>
                    </a:solidFill>
                  </a:tcPr>
                </a:tc>
                <a:tc>
                  <a:txBody>
                    <a:bodyPr/>
                    <a:lstStyle/>
                    <a:p>
                      <a:r>
                        <a:rPr lang="en-US" sz="1600" b="1" i="0" dirty="0">
                          <a:latin typeface="Avenir Heavy" charset="0"/>
                          <a:ea typeface="Avenir Heavy" charset="0"/>
                          <a:cs typeface="Avenir Heavy" charset="0"/>
                        </a:rPr>
                        <a:t>Routine Test</a:t>
                      </a:r>
                    </a:p>
                  </a:txBody>
                  <a:tcPr>
                    <a:solidFill>
                      <a:srgbClr val="1C2A58"/>
                    </a:solidFill>
                  </a:tcPr>
                </a:tc>
                <a:extLst>
                  <a:ext uri="{0D108BD9-81ED-4DB2-BD59-A6C34878D82A}">
                    <a16:rowId xmlns:a16="http://schemas.microsoft.com/office/drawing/2014/main" val="10000"/>
                  </a:ext>
                </a:extLst>
              </a:tr>
              <a:tr h="460206">
                <a:tc>
                  <a:txBody>
                    <a:bodyPr/>
                    <a:lstStyle/>
                    <a:p>
                      <a:r>
                        <a:rPr lang="en-US" b="0" i="0" dirty="0">
                          <a:latin typeface="Avenir Roman" charset="0"/>
                          <a:ea typeface="Avenir Roman" charset="0"/>
                          <a:cs typeface="Avenir Roman" charset="0"/>
                        </a:rPr>
                        <a:t>Prototype Testing</a:t>
                      </a:r>
                      <a:endParaRPr lang="el-GR" sz="1350" b="0" i="0" u="none" strike="noStrike" kern="1200" baseline="30000" dirty="0">
                        <a:solidFill>
                          <a:schemeClr val="dk1"/>
                        </a:solidFill>
                        <a:latin typeface="Avenir Roman" charset="0"/>
                        <a:ea typeface="Avenir Roman" charset="0"/>
                        <a:cs typeface="Avenir Roman" charset="0"/>
                      </a:endParaRPr>
                    </a:p>
                    <a:p>
                      <a:endParaRPr lang="en-US" b="0" i="0" dirty="0">
                        <a:latin typeface="Avenir Roman" charset="0"/>
                        <a:ea typeface="Avenir Roman" charset="0"/>
                        <a:cs typeface="Avenir Roman" charset="0"/>
                      </a:endParaRPr>
                    </a:p>
                  </a:txBody>
                  <a:tcPr>
                    <a:solidFill>
                      <a:schemeClr val="bg1">
                        <a:lumMod val="95000"/>
                      </a:schemeClr>
                    </a:solidFill>
                  </a:tcPr>
                </a:tc>
                <a:tc>
                  <a:txBody>
                    <a:bodyPr/>
                    <a:lstStyle/>
                    <a:p>
                      <a:r>
                        <a:rPr lang="en-US" b="0" i="0" dirty="0">
                          <a:latin typeface="Avenir Roman" charset="0"/>
                          <a:ea typeface="Avenir Roman" charset="0"/>
                          <a:cs typeface="Avenir Roman" charset="0"/>
                        </a:rPr>
                        <a:t>100% Final Product Testing</a:t>
                      </a:r>
                    </a:p>
                  </a:txBody>
                  <a:tcPr>
                    <a:solidFill>
                      <a:schemeClr val="bg1">
                        <a:lumMod val="95000"/>
                      </a:schemeClr>
                    </a:solidFill>
                  </a:tcPr>
                </a:tc>
                <a:extLst>
                  <a:ext uri="{0D108BD9-81ED-4DB2-BD59-A6C34878D82A}">
                    <a16:rowId xmlns:a16="http://schemas.microsoft.com/office/drawing/2014/main" val="10001"/>
                  </a:ext>
                </a:extLst>
              </a:tr>
              <a:tr h="382836">
                <a:tc>
                  <a:txBody>
                    <a:bodyPr/>
                    <a:lstStyle/>
                    <a:p>
                      <a:r>
                        <a:rPr lang="en-US" b="0" i="0" dirty="0">
                          <a:latin typeface="Avenir Roman" charset="0"/>
                          <a:ea typeface="Avenir Roman" charset="0"/>
                          <a:cs typeface="Avenir Roman" charset="0"/>
                        </a:rPr>
                        <a:t>Laboratory</a:t>
                      </a:r>
                      <a:r>
                        <a:rPr lang="en-US" b="0" i="0" baseline="0" dirty="0">
                          <a:latin typeface="Avenir Roman" charset="0"/>
                          <a:ea typeface="Avenir Roman" charset="0"/>
                          <a:cs typeface="Avenir Roman" charset="0"/>
                        </a:rPr>
                        <a:t> Environment/Conformance Testing</a:t>
                      </a:r>
                      <a:endParaRPr lang="en-US" b="0" i="0" dirty="0">
                        <a:latin typeface="Avenir Roman" charset="0"/>
                        <a:ea typeface="Avenir Roman" charset="0"/>
                        <a:cs typeface="Avenir Roman" charset="0"/>
                      </a:endParaRPr>
                    </a:p>
                  </a:txBody>
                  <a:tcPr>
                    <a:solidFill>
                      <a:schemeClr val="bg1">
                        <a:lumMod val="95000"/>
                      </a:schemeClr>
                    </a:solidFill>
                  </a:tcPr>
                </a:tc>
                <a:tc>
                  <a:txBody>
                    <a:bodyPr/>
                    <a:lstStyle/>
                    <a:p>
                      <a:r>
                        <a:rPr lang="en-US" b="0" i="0" dirty="0">
                          <a:latin typeface="Avenir Roman" charset="0"/>
                          <a:ea typeface="Avenir Roman" charset="0"/>
                          <a:cs typeface="Avenir Roman" charset="0"/>
                        </a:rPr>
                        <a:t>Production Line Testing After Final Assembly</a:t>
                      </a:r>
                    </a:p>
                  </a:txBody>
                  <a:tcPr>
                    <a:solidFill>
                      <a:schemeClr val="bg1">
                        <a:lumMod val="95000"/>
                      </a:schemeClr>
                    </a:solidFill>
                  </a:tcPr>
                </a:tc>
                <a:extLst>
                  <a:ext uri="{0D108BD9-81ED-4DB2-BD59-A6C34878D82A}">
                    <a16:rowId xmlns:a16="http://schemas.microsoft.com/office/drawing/2014/main" val="10002"/>
                  </a:ext>
                </a:extLst>
              </a:tr>
              <a:tr h="3059111">
                <a:tc>
                  <a:txBody>
                    <a:bodyPr/>
                    <a:lstStyle/>
                    <a:p>
                      <a:endParaRPr lang="en-US" b="0" i="0" dirty="0">
                        <a:latin typeface="Avenir Roman" charset="0"/>
                        <a:ea typeface="Avenir Roman" charset="0"/>
                        <a:cs typeface="Avenir Roman" charset="0"/>
                      </a:endParaRPr>
                    </a:p>
                  </a:txBody>
                  <a:tcPr>
                    <a:solidFill>
                      <a:schemeClr val="bg1">
                        <a:lumMod val="95000"/>
                      </a:schemeClr>
                    </a:solidFill>
                  </a:tcPr>
                </a:tc>
                <a:tc>
                  <a:txBody>
                    <a:bodyPr/>
                    <a:lstStyle/>
                    <a:p>
                      <a:endParaRPr lang="en-US" b="0" i="0" dirty="0">
                        <a:latin typeface="Avenir Roman" charset="0"/>
                        <a:ea typeface="Avenir Roman" charset="0"/>
                        <a:cs typeface="Avenir Roman" charset="0"/>
                      </a:endParaRPr>
                    </a:p>
                  </a:txBody>
                  <a:tcP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0" name="Picture 9" descr="C:\Users\bishanp\Downloads\Lab Test Set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365" y="2809999"/>
            <a:ext cx="3657600" cy="24381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bishanp\Downloads\Washingmachine.production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8726" y="2876855"/>
            <a:ext cx="3698909" cy="245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3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07004973"/>
              </p:ext>
            </p:extLst>
          </p:nvPr>
        </p:nvGraphicFramePr>
        <p:xfrm>
          <a:off x="929185" y="1081087"/>
          <a:ext cx="7423246"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52400" y="43657"/>
            <a:ext cx="8229600" cy="1143000"/>
          </a:xfrm>
        </p:spPr>
        <p:txBody>
          <a:bodyPr/>
          <a:lstStyle/>
          <a:p>
            <a:r>
              <a:rPr lang="en-US" dirty="0">
                <a:solidFill>
                  <a:schemeClr val="bg1"/>
                </a:solidFill>
              </a:rPr>
              <a:t>Type Tests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1373931"/>
              </p:ext>
            </p:extLst>
          </p:nvPr>
        </p:nvGraphicFramePr>
        <p:xfrm>
          <a:off x="789224" y="1371600"/>
          <a:ext cx="7583984" cy="470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52400" y="43657"/>
            <a:ext cx="8229600" cy="1143000"/>
          </a:xfrm>
        </p:spPr>
        <p:txBody>
          <a:bodyPr/>
          <a:lstStyle/>
          <a:p>
            <a:r>
              <a:rPr lang="en-US" dirty="0">
                <a:solidFill>
                  <a:schemeClr val="bg1"/>
                </a:solidFill>
              </a:rPr>
              <a:t>Routine Tests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57"/>
            <a:ext cx="9144000" cy="1143000"/>
          </a:xfrm>
        </p:spPr>
        <p:txBody>
          <a:bodyPr/>
          <a:lstStyle/>
          <a:p>
            <a:r>
              <a:rPr lang="en-US" dirty="0">
                <a:solidFill>
                  <a:schemeClr val="bg1"/>
                </a:solidFill>
              </a:rPr>
              <a:t>Common Electrical Safety Tests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184672"/>
            <a:ext cx="1802867" cy="2578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3634583"/>
            <a:ext cx="1802867" cy="2578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350" y="1173957"/>
            <a:ext cx="1802867" cy="25781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173957"/>
            <a:ext cx="1802867" cy="25781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2350" y="3634583"/>
            <a:ext cx="1802867" cy="25781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3634583"/>
            <a:ext cx="1802867" cy="2578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p:cNvSpPr txBox="1">
            <a:spLocks/>
          </p:cNvSpPr>
          <p:nvPr/>
        </p:nvSpPr>
        <p:spPr>
          <a:xfrm>
            <a:off x="628650" y="3038474"/>
            <a:ext cx="7739063"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en-US" altLang="en-US" dirty="0">
              <a:latin typeface="Avenir Roman" charset="0"/>
              <a:ea typeface="Avenir Roman" charset="0"/>
              <a:cs typeface="Avenir Roman" charset="0"/>
            </a:endParaRPr>
          </a:p>
        </p:txBody>
      </p:sp>
      <p:pic>
        <p:nvPicPr>
          <p:cNvPr id="6" name="Picture 5">
            <a:extLst>
              <a:ext uri="{FF2B5EF4-FFF2-40B4-BE49-F238E27FC236}">
                <a16:creationId xmlns:a16="http://schemas.microsoft.com/office/drawing/2014/main" id="{F199DA64-38E7-5F4B-A8C3-0AA213CE9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
            <a:ext cx="9144000" cy="6858000"/>
          </a:xfrm>
          <a:prstGeom prst="rect">
            <a:avLst/>
          </a:prstGeom>
        </p:spPr>
      </p:pic>
      <p:sp>
        <p:nvSpPr>
          <p:cNvPr id="7" name="Title 1">
            <a:extLst>
              <a:ext uri="{FF2B5EF4-FFF2-40B4-BE49-F238E27FC236}">
                <a16:creationId xmlns:a16="http://schemas.microsoft.com/office/drawing/2014/main" id="{80080ADB-D22B-3B4E-B3FF-E3A3287B2EB1}"/>
              </a:ext>
            </a:extLst>
          </p:cNvPr>
          <p:cNvSpPr txBox="1">
            <a:spLocks/>
          </p:cNvSpPr>
          <p:nvPr/>
        </p:nvSpPr>
        <p:spPr bwMode="auto">
          <a:xfrm>
            <a:off x="630238" y="2066926"/>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a:solidFill>
                  <a:srgbClr val="88D6F4"/>
                </a:solidFill>
                <a:latin typeface="Avenir Heavy" charset="0"/>
                <a:ea typeface="Avenir Heavy" charset="0"/>
                <a:cs typeface="Avenir Heavy" charset="0"/>
              </a:rPr>
              <a:t>Poll Question</a:t>
            </a:r>
          </a:p>
        </p:txBody>
      </p:sp>
      <p:sp>
        <p:nvSpPr>
          <p:cNvPr id="8" name="Content Placeholder 9">
            <a:extLst>
              <a:ext uri="{FF2B5EF4-FFF2-40B4-BE49-F238E27FC236}">
                <a16:creationId xmlns:a16="http://schemas.microsoft.com/office/drawing/2014/main" id="{6F7B69A3-168D-7341-986B-E97E6405088E}"/>
              </a:ext>
            </a:extLst>
          </p:cNvPr>
          <p:cNvSpPr txBox="1">
            <a:spLocks/>
          </p:cNvSpPr>
          <p:nvPr/>
        </p:nvSpPr>
        <p:spPr>
          <a:xfrm>
            <a:off x="628650" y="3352800"/>
            <a:ext cx="7739063" cy="981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altLang="en-US" sz="2000" b="1" dirty="0">
                <a:solidFill>
                  <a:schemeClr val="bg1"/>
                </a:solidFill>
                <a:latin typeface="Avenir" panose="02000503020000020003" pitchFamily="2" charset="0"/>
                <a:ea typeface="Avenir Roman" charset="0"/>
                <a:cs typeface="Avenir Roman" charset="0"/>
              </a:rPr>
              <a:t>How comfortable do you feel explaining the test theory to others?</a:t>
            </a:r>
          </a:p>
        </p:txBody>
      </p:sp>
    </p:spTree>
    <p:extLst>
      <p:ext uri="{BB962C8B-B14F-4D97-AF65-F5344CB8AC3E}">
        <p14:creationId xmlns:p14="http://schemas.microsoft.com/office/powerpoint/2010/main" val="2516301125"/>
      </p:ext>
    </p:extLst>
  </p:cSld>
  <p:clrMapOvr>
    <a:masterClrMapping/>
  </p:clrMapOvr>
</p:sld>
</file>

<file path=ppt/theme/theme1.xml><?xml version="1.0" encoding="utf-8"?>
<a:theme xmlns:a="http://schemas.openxmlformats.org/drawingml/2006/main" name="AR Trai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01D0307F-05F0-BA4F-865A-F2F58DB08CCF}" vid="{A60E82D3-BF3F-C643-9690-192CB081E3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 Training</Template>
  <TotalTime>10307</TotalTime>
  <Words>1639</Words>
  <Application>Microsoft Office PowerPoint</Application>
  <PresentationFormat>On-screen Show (4:3)</PresentationFormat>
  <Paragraphs>171</Paragraphs>
  <Slides>42</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Avenir</vt:lpstr>
      <vt:lpstr>Avenir Book</vt:lpstr>
      <vt:lpstr>Avenir Heavy</vt:lpstr>
      <vt:lpstr>Avenir Light</vt:lpstr>
      <vt:lpstr>Avenir LT Std 35 Light</vt:lpstr>
      <vt:lpstr>Avenir LT Std 55 Roman</vt:lpstr>
      <vt:lpstr>Avenir LT Std 85 Heavy</vt:lpstr>
      <vt:lpstr>Avenir Medium</vt:lpstr>
      <vt:lpstr>Avenir Roman</vt:lpstr>
      <vt:lpstr>Calibri</vt:lpstr>
      <vt:lpstr>Calibri Light</vt:lpstr>
      <vt:lpstr>AR Training</vt:lpstr>
      <vt:lpstr>PowerPoint Presentation</vt:lpstr>
      <vt:lpstr>PowerPoint Presentation</vt:lpstr>
      <vt:lpstr>Webinar Notes </vt:lpstr>
      <vt:lpstr>PowerPoint Presentation</vt:lpstr>
      <vt:lpstr>PowerPoint Presentation</vt:lpstr>
      <vt:lpstr>Type Tests</vt:lpstr>
      <vt:lpstr>Routine Tests</vt:lpstr>
      <vt:lpstr>Common Electrical Safety Tests </vt:lpstr>
      <vt:lpstr>PowerPoint Presentation</vt:lpstr>
      <vt:lpstr>PowerPoint Presentation</vt:lpstr>
      <vt:lpstr>Ground Bond Test</vt:lpstr>
      <vt:lpstr>Ground Bond Test</vt:lpstr>
      <vt:lpstr>PowerPoint Presentation</vt:lpstr>
      <vt:lpstr>Ground Bond Test</vt:lpstr>
      <vt:lpstr>Ground Bond Test</vt:lpstr>
      <vt:lpstr>Ground Bond Test</vt:lpstr>
      <vt:lpstr>Video Demo of GB and GC</vt:lpstr>
      <vt:lpstr>PowerPoint Presentation</vt:lpstr>
      <vt:lpstr>Dielectric Withstand Test</vt:lpstr>
      <vt:lpstr>Dielectric Withstand Test</vt:lpstr>
      <vt:lpstr>Dielectric Withstand Test</vt:lpstr>
      <vt:lpstr>Dielectric Withstand Test</vt:lpstr>
      <vt:lpstr>Dielectric Withstand Test</vt:lpstr>
      <vt:lpstr>Dielectric Withstand Test</vt:lpstr>
      <vt:lpstr>Insulation Resistance Test</vt:lpstr>
      <vt:lpstr>Insulation Resistance Test</vt:lpstr>
      <vt:lpstr>Video Demo of ACW, DCW &amp; IR</vt:lpstr>
      <vt:lpstr>PowerPoint Presentation</vt:lpstr>
      <vt:lpstr>Leakage Current Test</vt:lpstr>
      <vt:lpstr>Leakage Current Test</vt:lpstr>
      <vt:lpstr>Leakage Current Test</vt:lpstr>
      <vt:lpstr>PowerPoint Presentation</vt:lpstr>
      <vt:lpstr>PowerPoint Presentation</vt:lpstr>
      <vt:lpstr>PowerPoint Presentation</vt:lpstr>
      <vt:lpstr>What to AVOID When Testing</vt:lpstr>
      <vt:lpstr>What to AVOID When Testing</vt:lpstr>
      <vt:lpstr>What to AVOID When Testing</vt:lpstr>
      <vt:lpstr>What to AVOID When Testing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nickp</dc:creator>
  <cp:lastModifiedBy>Syed Abidi</cp:lastModifiedBy>
  <cp:revision>332</cp:revision>
  <dcterms:created xsi:type="dcterms:W3CDTF">2014-02-03T15:00:30Z</dcterms:created>
  <dcterms:modified xsi:type="dcterms:W3CDTF">2018-03-14T13:51:42Z</dcterms:modified>
</cp:coreProperties>
</file>